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 id="2147483675" r:id="rId2"/>
  </p:sldMasterIdLst>
  <p:notesMasterIdLst>
    <p:notesMasterId r:id="rId21"/>
  </p:notesMasterIdLst>
  <p:handoutMasterIdLst>
    <p:handoutMasterId r:id="rId22"/>
  </p:handoutMasterIdLst>
  <p:sldIdLst>
    <p:sldId id="260" r:id="rId3"/>
    <p:sldId id="396" r:id="rId4"/>
    <p:sldId id="391" r:id="rId5"/>
    <p:sldId id="392" r:id="rId6"/>
    <p:sldId id="398" r:id="rId7"/>
    <p:sldId id="397" r:id="rId8"/>
    <p:sldId id="399" r:id="rId9"/>
    <p:sldId id="403" r:id="rId10"/>
    <p:sldId id="407" r:id="rId11"/>
    <p:sldId id="400" r:id="rId12"/>
    <p:sldId id="410" r:id="rId13"/>
    <p:sldId id="401" r:id="rId14"/>
    <p:sldId id="402" r:id="rId15"/>
    <p:sldId id="408" r:id="rId16"/>
    <p:sldId id="393" r:id="rId17"/>
    <p:sldId id="394" r:id="rId18"/>
    <p:sldId id="395" r:id="rId19"/>
    <p:sldId id="389" r:id="rId20"/>
  </p:sldIdLst>
  <p:sldSz cx="12192000" cy="6858000"/>
  <p:notesSz cx="6881813"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624" userDrawn="1">
          <p15:clr>
            <a:srgbClr val="A4A3A4"/>
          </p15:clr>
        </p15:guide>
        <p15:guide id="2" pos="432" userDrawn="1">
          <p15:clr>
            <a:srgbClr val="A4A3A4"/>
          </p15:clr>
        </p15:guide>
        <p15:guide id="3" orient="horz" pos="2784" userDrawn="1">
          <p15:clr>
            <a:srgbClr val="A4A3A4"/>
          </p15:clr>
        </p15:guide>
        <p15:guide id="4" orient="horz" pos="2352"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seniya Savelyeva" initials="KS" lastIdx="5" clrIdx="0">
    <p:extLst>
      <p:ext uri="{19B8F6BF-5375-455C-9EA6-DF929625EA0E}">
        <p15:presenceInfo xmlns:p15="http://schemas.microsoft.com/office/powerpoint/2012/main" userId="S-1-5-21-1166330866-2158198270-2689449013-69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9A1"/>
    <a:srgbClr val="EDF5FE"/>
    <a:srgbClr val="001A3C"/>
    <a:srgbClr val="2D94E0"/>
    <a:srgbClr val="B9DEFC"/>
    <a:srgbClr val="B9B9B9"/>
    <a:srgbClr val="232323"/>
    <a:srgbClr val="373A44"/>
    <a:srgbClr val="E6E6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064451-5D7F-4360-B07B-CD4EF5274962}" v="1064" dt="2025-02-10T04:53:23.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166" autoAdjust="0"/>
  </p:normalViewPr>
  <p:slideViewPr>
    <p:cSldViewPr snapToGrid="0">
      <p:cViewPr varScale="1">
        <p:scale>
          <a:sx n="68" d="100"/>
          <a:sy n="68" d="100"/>
        </p:scale>
        <p:origin x="403" y="67"/>
      </p:cViewPr>
      <p:guideLst>
        <p:guide orient="horz" pos="624"/>
        <p:guide pos="432"/>
        <p:guide orient="horz" pos="2784"/>
        <p:guide orient="horz" pos="2352"/>
      </p:guideLst>
    </p:cSldViewPr>
  </p:slideViewPr>
  <p:notesTextViewPr>
    <p:cViewPr>
      <p:scale>
        <a:sx n="33" d="100"/>
        <a:sy n="33" d="100"/>
      </p:scale>
      <p:origin x="0" y="0"/>
    </p:cViewPr>
  </p:notesTextViewPr>
  <p:sorterViewPr>
    <p:cViewPr>
      <p:scale>
        <a:sx n="100" d="100"/>
        <a:sy n="100" d="100"/>
      </p:scale>
      <p:origin x="0" y="-1392"/>
    </p:cViewPr>
  </p:sorterViewPr>
  <p:notesViewPr>
    <p:cSldViewPr snapToGrid="0">
      <p:cViewPr varScale="1">
        <p:scale>
          <a:sx n="122" d="100"/>
          <a:sy n="122" d="100"/>
        </p:scale>
        <p:origin x="3846" y="9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32"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Wickard" userId="ee208ece-54c9-4cfd-af96-8256d4c58e42" providerId="ADAL" clId="{B1064451-5D7F-4360-B07B-CD4EF5274962}"/>
    <pc:docChg chg="undo custSel addSld delSld modSld sldOrd addMainMaster delMainMaster">
      <pc:chgData name="Laura Wickard" userId="ee208ece-54c9-4cfd-af96-8256d4c58e42" providerId="ADAL" clId="{B1064451-5D7F-4360-B07B-CD4EF5274962}" dt="2025-02-10T04:53:23.060" v="4223" actId="20577"/>
      <pc:docMkLst>
        <pc:docMk/>
      </pc:docMkLst>
      <pc:sldChg chg="del">
        <pc:chgData name="Laura Wickard" userId="ee208ece-54c9-4cfd-af96-8256d4c58e42" providerId="ADAL" clId="{B1064451-5D7F-4360-B07B-CD4EF5274962}" dt="2025-02-09T19:05:02.502" v="24" actId="47"/>
        <pc:sldMkLst>
          <pc:docMk/>
          <pc:sldMk cId="139139906" sldId="378"/>
        </pc:sldMkLst>
      </pc:sldChg>
      <pc:sldChg chg="del">
        <pc:chgData name="Laura Wickard" userId="ee208ece-54c9-4cfd-af96-8256d4c58e42" providerId="ADAL" clId="{B1064451-5D7F-4360-B07B-CD4EF5274962}" dt="2025-02-09T19:03:30.946" v="11" actId="47"/>
        <pc:sldMkLst>
          <pc:docMk/>
          <pc:sldMk cId="3951844687" sldId="379"/>
        </pc:sldMkLst>
      </pc:sldChg>
      <pc:sldChg chg="del ord">
        <pc:chgData name="Laura Wickard" userId="ee208ece-54c9-4cfd-af96-8256d4c58e42" providerId="ADAL" clId="{B1064451-5D7F-4360-B07B-CD4EF5274962}" dt="2025-02-09T19:55:40.823" v="2164" actId="47"/>
        <pc:sldMkLst>
          <pc:docMk/>
          <pc:sldMk cId="1289275726" sldId="380"/>
        </pc:sldMkLst>
      </pc:sldChg>
      <pc:sldChg chg="del">
        <pc:chgData name="Laura Wickard" userId="ee208ece-54c9-4cfd-af96-8256d4c58e42" providerId="ADAL" clId="{B1064451-5D7F-4360-B07B-CD4EF5274962}" dt="2025-02-09T19:04:16.792" v="18" actId="47"/>
        <pc:sldMkLst>
          <pc:docMk/>
          <pc:sldMk cId="188170009" sldId="381"/>
        </pc:sldMkLst>
      </pc:sldChg>
      <pc:sldChg chg="del">
        <pc:chgData name="Laura Wickard" userId="ee208ece-54c9-4cfd-af96-8256d4c58e42" providerId="ADAL" clId="{B1064451-5D7F-4360-B07B-CD4EF5274962}" dt="2025-02-09T19:04:18.428" v="19" actId="47"/>
        <pc:sldMkLst>
          <pc:docMk/>
          <pc:sldMk cId="4240662131" sldId="382"/>
        </pc:sldMkLst>
      </pc:sldChg>
      <pc:sldChg chg="del">
        <pc:chgData name="Laura Wickard" userId="ee208ece-54c9-4cfd-af96-8256d4c58e42" providerId="ADAL" clId="{B1064451-5D7F-4360-B07B-CD4EF5274962}" dt="2025-02-09T19:03:33.675" v="14" actId="47"/>
        <pc:sldMkLst>
          <pc:docMk/>
          <pc:sldMk cId="902945986" sldId="383"/>
        </pc:sldMkLst>
      </pc:sldChg>
      <pc:sldChg chg="del">
        <pc:chgData name="Laura Wickard" userId="ee208ece-54c9-4cfd-af96-8256d4c58e42" providerId="ADAL" clId="{B1064451-5D7F-4360-B07B-CD4EF5274962}" dt="2025-02-09T19:03:31.447" v="12" actId="47"/>
        <pc:sldMkLst>
          <pc:docMk/>
          <pc:sldMk cId="727555040" sldId="384"/>
        </pc:sldMkLst>
      </pc:sldChg>
      <pc:sldChg chg="del">
        <pc:chgData name="Laura Wickard" userId="ee208ece-54c9-4cfd-af96-8256d4c58e42" providerId="ADAL" clId="{B1064451-5D7F-4360-B07B-CD4EF5274962}" dt="2025-02-09T19:03:32.121" v="13" actId="47"/>
        <pc:sldMkLst>
          <pc:docMk/>
          <pc:sldMk cId="3796478743" sldId="385"/>
        </pc:sldMkLst>
      </pc:sldChg>
      <pc:sldChg chg="del">
        <pc:chgData name="Laura Wickard" userId="ee208ece-54c9-4cfd-af96-8256d4c58e42" providerId="ADAL" clId="{B1064451-5D7F-4360-B07B-CD4EF5274962}" dt="2025-02-09T19:04:15.665" v="17" actId="47"/>
        <pc:sldMkLst>
          <pc:docMk/>
          <pc:sldMk cId="2886898687" sldId="386"/>
        </pc:sldMkLst>
      </pc:sldChg>
      <pc:sldChg chg="del">
        <pc:chgData name="Laura Wickard" userId="ee208ece-54c9-4cfd-af96-8256d4c58e42" providerId="ADAL" clId="{B1064451-5D7F-4360-B07B-CD4EF5274962}" dt="2025-02-09T19:03:23.928" v="10" actId="47"/>
        <pc:sldMkLst>
          <pc:docMk/>
          <pc:sldMk cId="283315094" sldId="387"/>
        </pc:sldMkLst>
      </pc:sldChg>
      <pc:sldChg chg="del">
        <pc:chgData name="Laura Wickard" userId="ee208ece-54c9-4cfd-af96-8256d4c58e42" providerId="ADAL" clId="{B1064451-5D7F-4360-B07B-CD4EF5274962}" dt="2025-02-09T19:04:43.004" v="21" actId="47"/>
        <pc:sldMkLst>
          <pc:docMk/>
          <pc:sldMk cId="587532586" sldId="388"/>
        </pc:sldMkLst>
      </pc:sldChg>
      <pc:sldChg chg="del">
        <pc:chgData name="Laura Wickard" userId="ee208ece-54c9-4cfd-af96-8256d4c58e42" providerId="ADAL" clId="{B1064451-5D7F-4360-B07B-CD4EF5274962}" dt="2025-02-09T19:04:30.527" v="20" actId="47"/>
        <pc:sldMkLst>
          <pc:docMk/>
          <pc:sldMk cId="3603997516" sldId="390"/>
        </pc:sldMkLst>
      </pc:sldChg>
      <pc:sldChg chg="add">
        <pc:chgData name="Laura Wickard" userId="ee208ece-54c9-4cfd-af96-8256d4c58e42" providerId="ADAL" clId="{B1064451-5D7F-4360-B07B-CD4EF5274962}" dt="2025-02-09T19:02:51.939" v="1"/>
        <pc:sldMkLst>
          <pc:docMk/>
          <pc:sldMk cId="3632729650" sldId="391"/>
        </pc:sldMkLst>
      </pc:sldChg>
      <pc:sldChg chg="addSp delSp modSp add mod">
        <pc:chgData name="Laura Wickard" userId="ee208ece-54c9-4cfd-af96-8256d4c58e42" providerId="ADAL" clId="{B1064451-5D7F-4360-B07B-CD4EF5274962}" dt="2025-02-10T04:26:04.244" v="3447" actId="20577"/>
        <pc:sldMkLst>
          <pc:docMk/>
          <pc:sldMk cId="2585799775" sldId="392"/>
        </pc:sldMkLst>
        <pc:spChg chg="mod">
          <ac:chgData name="Laura Wickard" userId="ee208ece-54c9-4cfd-af96-8256d4c58e42" providerId="ADAL" clId="{B1064451-5D7F-4360-B07B-CD4EF5274962}" dt="2025-02-09T19:21:10.627" v="627" actId="20577"/>
          <ac:spMkLst>
            <pc:docMk/>
            <pc:sldMk cId="2585799775" sldId="392"/>
            <ac:spMk id="12" creationId="{607BBCCF-2861-5764-859B-36D69A3E1F24}"/>
          </ac:spMkLst>
        </pc:spChg>
        <pc:spChg chg="mod">
          <ac:chgData name="Laura Wickard" userId="ee208ece-54c9-4cfd-af96-8256d4c58e42" providerId="ADAL" clId="{B1064451-5D7F-4360-B07B-CD4EF5274962}" dt="2025-02-09T19:22:34.846" v="629"/>
          <ac:spMkLst>
            <pc:docMk/>
            <pc:sldMk cId="2585799775" sldId="392"/>
            <ac:spMk id="14" creationId="{CCE71E85-9F83-A1BF-20FE-35A039784491}"/>
          </ac:spMkLst>
        </pc:spChg>
        <pc:spChg chg="add del mod">
          <ac:chgData name="Laura Wickard" userId="ee208ece-54c9-4cfd-af96-8256d4c58e42" providerId="ADAL" clId="{B1064451-5D7F-4360-B07B-CD4EF5274962}" dt="2025-02-10T04:26:04.244" v="3447" actId="20577"/>
          <ac:spMkLst>
            <pc:docMk/>
            <pc:sldMk cId="2585799775" sldId="392"/>
            <ac:spMk id="15" creationId="{F709EC89-4187-647A-E790-10A214BF581C}"/>
          </ac:spMkLst>
        </pc:spChg>
        <pc:spChg chg="mod">
          <ac:chgData name="Laura Wickard" userId="ee208ece-54c9-4cfd-af96-8256d4c58e42" providerId="ADAL" clId="{B1064451-5D7F-4360-B07B-CD4EF5274962}" dt="2025-02-09T19:24:40.812" v="827" actId="20577"/>
          <ac:spMkLst>
            <pc:docMk/>
            <pc:sldMk cId="2585799775" sldId="392"/>
            <ac:spMk id="16" creationId="{DD897A1D-5CEE-3D9D-B7B2-0B128A82D1F3}"/>
          </ac:spMkLst>
        </pc:spChg>
        <pc:spChg chg="mod">
          <ac:chgData name="Laura Wickard" userId="ee208ece-54c9-4cfd-af96-8256d4c58e42" providerId="ADAL" clId="{B1064451-5D7F-4360-B07B-CD4EF5274962}" dt="2025-02-09T19:24:57.469" v="895" actId="20577"/>
          <ac:spMkLst>
            <pc:docMk/>
            <pc:sldMk cId="2585799775" sldId="392"/>
            <ac:spMk id="17" creationId="{9BF81D75-D6D1-82AC-A184-B3D9B33D5465}"/>
          </ac:spMkLst>
        </pc:spChg>
      </pc:sldChg>
      <pc:sldChg chg="modSp add mod">
        <pc:chgData name="Laura Wickard" userId="ee208ece-54c9-4cfd-af96-8256d4c58e42" providerId="ADAL" clId="{B1064451-5D7F-4360-B07B-CD4EF5274962}" dt="2025-02-10T04:52:29.832" v="4197" actId="6549"/>
        <pc:sldMkLst>
          <pc:docMk/>
          <pc:sldMk cId="3337362204" sldId="393"/>
        </pc:sldMkLst>
        <pc:spChg chg="mod">
          <ac:chgData name="Laura Wickard" userId="ee208ece-54c9-4cfd-af96-8256d4c58e42" providerId="ADAL" clId="{B1064451-5D7F-4360-B07B-CD4EF5274962}" dt="2025-02-10T04:52:29.832" v="4197" actId="6549"/>
          <ac:spMkLst>
            <pc:docMk/>
            <pc:sldMk cId="3337362204" sldId="393"/>
            <ac:spMk id="3" creationId="{2890EAA0-F26D-2AFF-B53A-3BAB9240B7E9}"/>
          </ac:spMkLst>
        </pc:spChg>
      </pc:sldChg>
      <pc:sldChg chg="add">
        <pc:chgData name="Laura Wickard" userId="ee208ece-54c9-4cfd-af96-8256d4c58e42" providerId="ADAL" clId="{B1064451-5D7F-4360-B07B-CD4EF5274962}" dt="2025-02-09T19:03:13.673" v="7"/>
        <pc:sldMkLst>
          <pc:docMk/>
          <pc:sldMk cId="3413507654" sldId="394"/>
        </pc:sldMkLst>
      </pc:sldChg>
      <pc:sldChg chg="add">
        <pc:chgData name="Laura Wickard" userId="ee208ece-54c9-4cfd-af96-8256d4c58e42" providerId="ADAL" clId="{B1064451-5D7F-4360-B07B-CD4EF5274962}" dt="2025-02-09T19:03:17.192" v="9"/>
        <pc:sldMkLst>
          <pc:docMk/>
          <pc:sldMk cId="1562742869" sldId="395"/>
        </pc:sldMkLst>
      </pc:sldChg>
      <pc:sldChg chg="addSp delSp modSp add mod">
        <pc:chgData name="Laura Wickard" userId="ee208ece-54c9-4cfd-af96-8256d4c58e42" providerId="ADAL" clId="{B1064451-5D7F-4360-B07B-CD4EF5274962}" dt="2025-02-09T19:17:15.433" v="358" actId="403"/>
        <pc:sldMkLst>
          <pc:docMk/>
          <pc:sldMk cId="2580546917" sldId="396"/>
        </pc:sldMkLst>
        <pc:spChg chg="del mod">
          <ac:chgData name="Laura Wickard" userId="ee208ece-54c9-4cfd-af96-8256d4c58e42" providerId="ADAL" clId="{B1064451-5D7F-4360-B07B-CD4EF5274962}" dt="2025-02-09T19:12:40.104" v="213" actId="21"/>
          <ac:spMkLst>
            <pc:docMk/>
            <pc:sldMk cId="2580546917" sldId="396"/>
            <ac:spMk id="2" creationId="{78F21C05-B984-B520-8D8D-ED1274E99D98}"/>
          </ac:spMkLst>
        </pc:spChg>
        <pc:spChg chg="add del mod">
          <ac:chgData name="Laura Wickard" userId="ee208ece-54c9-4cfd-af96-8256d4c58e42" providerId="ADAL" clId="{B1064451-5D7F-4360-B07B-CD4EF5274962}" dt="2025-02-09T19:08:47.856" v="180" actId="478"/>
          <ac:spMkLst>
            <pc:docMk/>
            <pc:sldMk cId="2580546917" sldId="396"/>
            <ac:spMk id="5" creationId="{EC0BE1A8-F7F7-3F0D-A0DA-950BCF5BCF45}"/>
          </ac:spMkLst>
        </pc:spChg>
        <pc:spChg chg="add mod">
          <ac:chgData name="Laura Wickard" userId="ee208ece-54c9-4cfd-af96-8256d4c58e42" providerId="ADAL" clId="{B1064451-5D7F-4360-B07B-CD4EF5274962}" dt="2025-02-09T19:17:15.433" v="358" actId="403"/>
          <ac:spMkLst>
            <pc:docMk/>
            <pc:sldMk cId="2580546917" sldId="396"/>
            <ac:spMk id="12" creationId="{55948777-5ED2-57C7-009D-D0D8F4648E7F}"/>
          </ac:spMkLst>
        </pc:spChg>
        <pc:picChg chg="add del mod">
          <ac:chgData name="Laura Wickard" userId="ee208ece-54c9-4cfd-af96-8256d4c58e42" providerId="ADAL" clId="{B1064451-5D7F-4360-B07B-CD4EF5274962}" dt="2025-02-09T19:08:47.856" v="180" actId="478"/>
          <ac:picMkLst>
            <pc:docMk/>
            <pc:sldMk cId="2580546917" sldId="396"/>
            <ac:picMk id="4" creationId="{F9C2F86A-75FB-9C58-753E-485F67129BFA}"/>
          </ac:picMkLst>
        </pc:picChg>
        <pc:picChg chg="del">
          <ac:chgData name="Laura Wickard" userId="ee208ece-54c9-4cfd-af96-8256d4c58e42" providerId="ADAL" clId="{B1064451-5D7F-4360-B07B-CD4EF5274962}" dt="2025-02-09T19:07:23.970" v="176" actId="478"/>
          <ac:picMkLst>
            <pc:docMk/>
            <pc:sldMk cId="2580546917" sldId="396"/>
            <ac:picMk id="6" creationId="{B060DE0B-C9B2-6BC2-F433-051E5F54D750}"/>
          </ac:picMkLst>
        </pc:picChg>
        <pc:picChg chg="add del mod">
          <ac:chgData name="Laura Wickard" userId="ee208ece-54c9-4cfd-af96-8256d4c58e42" providerId="ADAL" clId="{B1064451-5D7F-4360-B07B-CD4EF5274962}" dt="2025-02-09T19:11:37.911" v="186" actId="478"/>
          <ac:picMkLst>
            <pc:docMk/>
            <pc:sldMk cId="2580546917" sldId="396"/>
            <ac:picMk id="8" creationId="{231AEB86-8F3E-9E85-14AA-37638C21751C}"/>
          </ac:picMkLst>
        </pc:picChg>
        <pc:picChg chg="add mod">
          <ac:chgData name="Laura Wickard" userId="ee208ece-54c9-4cfd-af96-8256d4c58e42" providerId="ADAL" clId="{B1064451-5D7F-4360-B07B-CD4EF5274962}" dt="2025-02-09T19:12:02.955" v="189" actId="14100"/>
          <ac:picMkLst>
            <pc:docMk/>
            <pc:sldMk cId="2580546917" sldId="396"/>
            <ac:picMk id="11" creationId="{D53721B2-C125-FE20-A3BD-A260ADD3E39E}"/>
          </ac:picMkLst>
        </pc:picChg>
      </pc:sldChg>
      <pc:sldChg chg="add del">
        <pc:chgData name="Laura Wickard" userId="ee208ece-54c9-4cfd-af96-8256d4c58e42" providerId="ADAL" clId="{B1064451-5D7F-4360-B07B-CD4EF5274962}" dt="2025-02-09T19:15:09.437" v="217" actId="47"/>
        <pc:sldMkLst>
          <pc:docMk/>
          <pc:sldMk cId="139139906" sldId="397"/>
        </pc:sldMkLst>
      </pc:sldChg>
      <pc:sldChg chg="addSp delSp modSp add mod ord">
        <pc:chgData name="Laura Wickard" userId="ee208ece-54c9-4cfd-af96-8256d4c58e42" providerId="ADAL" clId="{B1064451-5D7F-4360-B07B-CD4EF5274962}" dt="2025-02-10T04:53:16.631" v="4219" actId="20577"/>
        <pc:sldMkLst>
          <pc:docMk/>
          <pc:sldMk cId="2873851851" sldId="397"/>
        </pc:sldMkLst>
        <pc:spChg chg="add mod">
          <ac:chgData name="Laura Wickard" userId="ee208ece-54c9-4cfd-af96-8256d4c58e42" providerId="ADAL" clId="{B1064451-5D7F-4360-B07B-CD4EF5274962}" dt="2025-02-10T04:53:16.631" v="4219" actId="20577"/>
          <ac:spMkLst>
            <pc:docMk/>
            <pc:sldMk cId="2873851851" sldId="397"/>
            <ac:spMk id="4" creationId="{C12DCAE6-C1F7-0BDF-8F0A-EF289AEB6E51}"/>
          </ac:spMkLst>
        </pc:spChg>
        <pc:spChg chg="del mod">
          <ac:chgData name="Laura Wickard" userId="ee208ece-54c9-4cfd-af96-8256d4c58e42" providerId="ADAL" clId="{B1064451-5D7F-4360-B07B-CD4EF5274962}" dt="2025-02-09T19:40:48.427" v="1311" actId="21"/>
          <ac:spMkLst>
            <pc:docMk/>
            <pc:sldMk cId="2873851851" sldId="397"/>
            <ac:spMk id="5" creationId="{397A66E9-50D3-A81D-1A49-5296D52278EA}"/>
          </ac:spMkLst>
        </pc:spChg>
        <pc:spChg chg="mod">
          <ac:chgData name="Laura Wickard" userId="ee208ece-54c9-4cfd-af96-8256d4c58e42" providerId="ADAL" clId="{B1064451-5D7F-4360-B07B-CD4EF5274962}" dt="2025-02-10T03:15:31.096" v="2701" actId="14100"/>
          <ac:spMkLst>
            <pc:docMk/>
            <pc:sldMk cId="2873851851" sldId="397"/>
            <ac:spMk id="6" creationId="{427BCA62-CA6D-BA0B-22EE-906F54FAD513}"/>
          </ac:spMkLst>
        </pc:spChg>
        <pc:picChg chg="del">
          <ac:chgData name="Laura Wickard" userId="ee208ece-54c9-4cfd-af96-8256d4c58e42" providerId="ADAL" clId="{B1064451-5D7F-4360-B07B-CD4EF5274962}" dt="2025-02-09T19:26:10.642" v="938" actId="478"/>
          <ac:picMkLst>
            <pc:docMk/>
            <pc:sldMk cId="2873851851" sldId="397"/>
            <ac:picMk id="3" creationId="{44C25E5F-8E0F-338D-5A2F-5274ACBED9AF}"/>
          </ac:picMkLst>
        </pc:picChg>
        <pc:picChg chg="add mod">
          <ac:chgData name="Laura Wickard" userId="ee208ece-54c9-4cfd-af96-8256d4c58e42" providerId="ADAL" clId="{B1064451-5D7F-4360-B07B-CD4EF5274962}" dt="2025-02-10T04:02:44.673" v="3387" actId="1076"/>
          <ac:picMkLst>
            <pc:docMk/>
            <pc:sldMk cId="2873851851" sldId="397"/>
            <ac:picMk id="8" creationId="{4D2F6F51-D8D5-2CC3-9D50-E44675D0D706}"/>
          </ac:picMkLst>
        </pc:picChg>
      </pc:sldChg>
      <pc:sldChg chg="addSp delSp modSp add mod ord addAnim delAnim">
        <pc:chgData name="Laura Wickard" userId="ee208ece-54c9-4cfd-af96-8256d4c58e42" providerId="ADAL" clId="{B1064451-5D7F-4360-B07B-CD4EF5274962}" dt="2025-02-10T02:29:10.629" v="2391" actId="1076"/>
        <pc:sldMkLst>
          <pc:docMk/>
          <pc:sldMk cId="3025441828" sldId="398"/>
        </pc:sldMkLst>
        <pc:spChg chg="mod">
          <ac:chgData name="Laura Wickard" userId="ee208ece-54c9-4cfd-af96-8256d4c58e42" providerId="ADAL" clId="{B1064451-5D7F-4360-B07B-CD4EF5274962}" dt="2025-02-09T19:36:56.498" v="1230" actId="1076"/>
          <ac:spMkLst>
            <pc:docMk/>
            <pc:sldMk cId="3025441828" sldId="398"/>
            <ac:spMk id="2" creationId="{8D4775DE-A457-470F-9215-52C254BEA12F}"/>
          </ac:spMkLst>
        </pc:spChg>
        <pc:spChg chg="mod">
          <ac:chgData name="Laura Wickard" userId="ee208ece-54c9-4cfd-af96-8256d4c58e42" providerId="ADAL" clId="{B1064451-5D7F-4360-B07B-CD4EF5274962}" dt="2025-02-09T19:37:04.536" v="1232" actId="1076"/>
          <ac:spMkLst>
            <pc:docMk/>
            <pc:sldMk cId="3025441828" sldId="398"/>
            <ac:spMk id="4" creationId="{3415C901-039D-4058-80C7-5ABA400CDB06}"/>
          </ac:spMkLst>
        </pc:spChg>
        <pc:spChg chg="mod">
          <ac:chgData name="Laura Wickard" userId="ee208ece-54c9-4cfd-af96-8256d4c58e42" providerId="ADAL" clId="{B1064451-5D7F-4360-B07B-CD4EF5274962}" dt="2025-02-09T19:37:07.920" v="1233" actId="1076"/>
          <ac:spMkLst>
            <pc:docMk/>
            <pc:sldMk cId="3025441828" sldId="398"/>
            <ac:spMk id="5" creationId="{966DA334-7569-42CB-95CD-419F4AC26092}"/>
          </ac:spMkLst>
        </pc:spChg>
        <pc:spChg chg="mod">
          <ac:chgData name="Laura Wickard" userId="ee208ece-54c9-4cfd-af96-8256d4c58e42" providerId="ADAL" clId="{B1064451-5D7F-4360-B07B-CD4EF5274962}" dt="2025-02-09T19:37:14.748" v="1234" actId="1076"/>
          <ac:spMkLst>
            <pc:docMk/>
            <pc:sldMk cId="3025441828" sldId="398"/>
            <ac:spMk id="6" creationId="{6D8E2964-D9A5-4A16-8604-F04921C189EB}"/>
          </ac:spMkLst>
        </pc:spChg>
        <pc:spChg chg="add del mod">
          <ac:chgData name="Laura Wickard" userId="ee208ece-54c9-4cfd-af96-8256d4c58e42" providerId="ADAL" clId="{B1064451-5D7F-4360-B07B-CD4EF5274962}" dt="2025-02-09T19:35:13.674" v="1200" actId="478"/>
          <ac:spMkLst>
            <pc:docMk/>
            <pc:sldMk cId="3025441828" sldId="398"/>
            <ac:spMk id="7" creationId="{537F7B78-C4E3-D455-C933-11433292208D}"/>
          </ac:spMkLst>
        </pc:spChg>
        <pc:spChg chg="mod">
          <ac:chgData name="Laura Wickard" userId="ee208ece-54c9-4cfd-af96-8256d4c58e42" providerId="ADAL" clId="{B1064451-5D7F-4360-B07B-CD4EF5274962}" dt="2025-02-09T19:39:21.354" v="1274" actId="14100"/>
          <ac:spMkLst>
            <pc:docMk/>
            <pc:sldMk cId="3025441828" sldId="398"/>
            <ac:spMk id="9" creationId="{3C24A58D-AA17-4F67-83B7-7CCA21DB5AEC}"/>
          </ac:spMkLst>
        </pc:spChg>
        <pc:spChg chg="add del mod">
          <ac:chgData name="Laura Wickard" userId="ee208ece-54c9-4cfd-af96-8256d4c58e42" providerId="ADAL" clId="{B1064451-5D7F-4360-B07B-CD4EF5274962}" dt="2025-02-09T19:35:20.858" v="1202" actId="478"/>
          <ac:spMkLst>
            <pc:docMk/>
            <pc:sldMk cId="3025441828" sldId="398"/>
            <ac:spMk id="10" creationId="{4D210852-B229-7D84-02F4-1094E720DE9B}"/>
          </ac:spMkLst>
        </pc:spChg>
        <pc:spChg chg="mod">
          <ac:chgData name="Laura Wickard" userId="ee208ece-54c9-4cfd-af96-8256d4c58e42" providerId="ADAL" clId="{B1064451-5D7F-4360-B07B-CD4EF5274962}" dt="2025-02-09T19:39:17.292" v="1273" actId="14100"/>
          <ac:spMkLst>
            <pc:docMk/>
            <pc:sldMk cId="3025441828" sldId="398"/>
            <ac:spMk id="11" creationId="{08C3D9F9-4837-4F86-BA47-07FC8380F1B5}"/>
          </ac:spMkLst>
        </pc:spChg>
        <pc:spChg chg="mod">
          <ac:chgData name="Laura Wickard" userId="ee208ece-54c9-4cfd-af96-8256d4c58e42" providerId="ADAL" clId="{B1064451-5D7F-4360-B07B-CD4EF5274962}" dt="2025-02-09T19:39:34.404" v="1285" actId="20577"/>
          <ac:spMkLst>
            <pc:docMk/>
            <pc:sldMk cId="3025441828" sldId="398"/>
            <ac:spMk id="13" creationId="{5296BD85-425B-4958-88CA-45CA44C80370}"/>
          </ac:spMkLst>
        </pc:spChg>
        <pc:spChg chg="add del mod">
          <ac:chgData name="Laura Wickard" userId="ee208ece-54c9-4cfd-af96-8256d4c58e42" providerId="ADAL" clId="{B1064451-5D7F-4360-B07B-CD4EF5274962}" dt="2025-02-09T19:35:27.657" v="1204" actId="478"/>
          <ac:spMkLst>
            <pc:docMk/>
            <pc:sldMk cId="3025441828" sldId="398"/>
            <ac:spMk id="14" creationId="{F2B82CE3-CF1A-831B-524C-D7238F603F77}"/>
          </ac:spMkLst>
        </pc:spChg>
        <pc:spChg chg="mod">
          <ac:chgData name="Laura Wickard" userId="ee208ece-54c9-4cfd-af96-8256d4c58e42" providerId="ADAL" clId="{B1064451-5D7F-4360-B07B-CD4EF5274962}" dt="2025-02-09T19:39:58.908" v="1307" actId="20577"/>
          <ac:spMkLst>
            <pc:docMk/>
            <pc:sldMk cId="3025441828" sldId="398"/>
            <ac:spMk id="15" creationId="{F04DBBF1-EF80-43E1-B3CC-E7287929142E}"/>
          </ac:spMkLst>
        </pc:spChg>
        <pc:spChg chg="add del mod">
          <ac:chgData name="Laura Wickard" userId="ee208ece-54c9-4cfd-af96-8256d4c58e42" providerId="ADAL" clId="{B1064451-5D7F-4360-B07B-CD4EF5274962}" dt="2025-02-09T19:35:36.726" v="1206" actId="478"/>
          <ac:spMkLst>
            <pc:docMk/>
            <pc:sldMk cId="3025441828" sldId="398"/>
            <ac:spMk id="17" creationId="{82FD9EDC-AC8C-FF37-33F8-2EBE4A244E76}"/>
          </ac:spMkLst>
        </pc:spChg>
        <pc:spChg chg="mod">
          <ac:chgData name="Laura Wickard" userId="ee208ece-54c9-4cfd-af96-8256d4c58e42" providerId="ADAL" clId="{B1064451-5D7F-4360-B07B-CD4EF5274962}" dt="2025-02-09T19:37:01.189" v="1231" actId="1076"/>
          <ac:spMkLst>
            <pc:docMk/>
            <pc:sldMk cId="3025441828" sldId="398"/>
            <ac:spMk id="19" creationId="{FC17936A-EE2B-4C30-A31C-496282D48B87}"/>
          </ac:spMkLst>
        </pc:spChg>
        <pc:spChg chg="add del mod">
          <ac:chgData name="Laura Wickard" userId="ee208ece-54c9-4cfd-af96-8256d4c58e42" providerId="ADAL" clId="{B1064451-5D7F-4360-B07B-CD4EF5274962}" dt="2025-02-09T19:42:27.768" v="1322" actId="478"/>
          <ac:spMkLst>
            <pc:docMk/>
            <pc:sldMk cId="3025441828" sldId="398"/>
            <ac:spMk id="20" creationId="{A2B98D47-3375-B602-5704-84974154A05F}"/>
          </ac:spMkLst>
        </pc:spChg>
        <pc:spChg chg="add del mod">
          <ac:chgData name="Laura Wickard" userId="ee208ece-54c9-4cfd-af96-8256d4c58e42" providerId="ADAL" clId="{B1064451-5D7F-4360-B07B-CD4EF5274962}" dt="2025-02-09T19:42:24.014" v="1320" actId="14100"/>
          <ac:spMkLst>
            <pc:docMk/>
            <pc:sldMk cId="3025441828" sldId="398"/>
            <ac:spMk id="21" creationId="{397A66E9-50D3-A81D-1A49-5296D52278EA}"/>
          </ac:spMkLst>
        </pc:spChg>
        <pc:spChg chg="add del mod">
          <ac:chgData name="Laura Wickard" userId="ee208ece-54c9-4cfd-af96-8256d4c58e42" providerId="ADAL" clId="{B1064451-5D7F-4360-B07B-CD4EF5274962}" dt="2025-02-09T19:42:09.522" v="1318" actId="478"/>
          <ac:spMkLst>
            <pc:docMk/>
            <pc:sldMk cId="3025441828" sldId="398"/>
            <ac:spMk id="23" creationId="{D5C360E1-07FC-FCCC-638A-5C58C84B29A6}"/>
          </ac:spMkLst>
        </pc:spChg>
        <pc:spChg chg="add mod">
          <ac:chgData name="Laura Wickard" userId="ee208ece-54c9-4cfd-af96-8256d4c58e42" providerId="ADAL" clId="{B1064451-5D7F-4360-B07B-CD4EF5274962}" dt="2025-02-09T19:42:08.839" v="1317"/>
          <ac:spMkLst>
            <pc:docMk/>
            <pc:sldMk cId="3025441828" sldId="398"/>
            <ac:spMk id="24" creationId="{BD4BF531-B868-4746-A9E6-65DC2CABDE33}"/>
          </ac:spMkLst>
        </pc:spChg>
        <pc:spChg chg="add mod ord">
          <ac:chgData name="Laura Wickard" userId="ee208ece-54c9-4cfd-af96-8256d4c58e42" providerId="ADAL" clId="{B1064451-5D7F-4360-B07B-CD4EF5274962}" dt="2025-02-09T19:46:36.602" v="1419" actId="167"/>
          <ac:spMkLst>
            <pc:docMk/>
            <pc:sldMk cId="3025441828" sldId="398"/>
            <ac:spMk id="25" creationId="{D63AD724-74C1-3948-0F79-AF385D587061}"/>
          </ac:spMkLst>
        </pc:spChg>
        <pc:spChg chg="del">
          <ac:chgData name="Laura Wickard" userId="ee208ece-54c9-4cfd-af96-8256d4c58e42" providerId="ADAL" clId="{B1064451-5D7F-4360-B07B-CD4EF5274962}" dt="2025-02-09T19:35:05.120" v="1199" actId="478"/>
          <ac:spMkLst>
            <pc:docMk/>
            <pc:sldMk cId="3025441828" sldId="398"/>
            <ac:spMk id="26" creationId="{BFF8A845-42A9-4A35-96F2-1B02ED530AAA}"/>
          </ac:spMkLst>
        </pc:spChg>
        <pc:spChg chg="del">
          <ac:chgData name="Laura Wickard" userId="ee208ece-54c9-4cfd-af96-8256d4c58e42" providerId="ADAL" clId="{B1064451-5D7F-4360-B07B-CD4EF5274962}" dt="2025-02-09T19:35:18.183" v="1201" actId="478"/>
          <ac:spMkLst>
            <pc:docMk/>
            <pc:sldMk cId="3025441828" sldId="398"/>
            <ac:spMk id="27" creationId="{0C35B328-B64E-4876-8FF0-5F1BBD21C7C3}"/>
          </ac:spMkLst>
        </pc:spChg>
        <pc:spChg chg="del">
          <ac:chgData name="Laura Wickard" userId="ee208ece-54c9-4cfd-af96-8256d4c58e42" providerId="ADAL" clId="{B1064451-5D7F-4360-B07B-CD4EF5274962}" dt="2025-02-09T19:35:24.361" v="1203" actId="478"/>
          <ac:spMkLst>
            <pc:docMk/>
            <pc:sldMk cId="3025441828" sldId="398"/>
            <ac:spMk id="28" creationId="{F89F2451-1186-4C3F-A493-A04E51E7B08A}"/>
          </ac:spMkLst>
        </pc:spChg>
        <pc:spChg chg="del">
          <ac:chgData name="Laura Wickard" userId="ee208ece-54c9-4cfd-af96-8256d4c58e42" providerId="ADAL" clId="{B1064451-5D7F-4360-B07B-CD4EF5274962}" dt="2025-02-09T19:35:32.542" v="1205" actId="478"/>
          <ac:spMkLst>
            <pc:docMk/>
            <pc:sldMk cId="3025441828" sldId="398"/>
            <ac:spMk id="29" creationId="{93D68865-5E04-4E48-9C59-307470D709C2}"/>
          </ac:spMkLst>
        </pc:spChg>
        <pc:spChg chg="mod">
          <ac:chgData name="Laura Wickard" userId="ee208ece-54c9-4cfd-af96-8256d4c58e42" providerId="ADAL" clId="{B1064451-5D7F-4360-B07B-CD4EF5274962}" dt="2025-02-10T02:29:10.629" v="2391" actId="1076"/>
          <ac:spMkLst>
            <pc:docMk/>
            <pc:sldMk cId="3025441828" sldId="398"/>
            <ac:spMk id="31" creationId="{ADA048D0-8338-452D-AF0D-7D6C9C599BD4}"/>
          </ac:spMkLst>
        </pc:spChg>
        <pc:spChg chg="add del mod">
          <ac:chgData name="Laura Wickard" userId="ee208ece-54c9-4cfd-af96-8256d4c58e42" providerId="ADAL" clId="{B1064451-5D7F-4360-B07B-CD4EF5274962}" dt="2025-02-09T19:46:55.241" v="1422" actId="20577"/>
          <ac:spMkLst>
            <pc:docMk/>
            <pc:sldMk cId="3025441828" sldId="398"/>
            <ac:spMk id="45" creationId="{CE9001BD-04C4-40D0-98EB-088BE1EF0E65}"/>
          </ac:spMkLst>
        </pc:spChg>
      </pc:sldChg>
      <pc:sldChg chg="addSp delSp modSp add mod ord modAnim">
        <pc:chgData name="Laura Wickard" userId="ee208ece-54c9-4cfd-af96-8256d4c58e42" providerId="ADAL" clId="{B1064451-5D7F-4360-B07B-CD4EF5274962}" dt="2025-02-10T04:53:23.060" v="4223" actId="20577"/>
        <pc:sldMkLst>
          <pc:docMk/>
          <pc:sldMk cId="3993713338" sldId="399"/>
        </pc:sldMkLst>
        <pc:spChg chg="add del mod">
          <ac:chgData name="Laura Wickard" userId="ee208ece-54c9-4cfd-af96-8256d4c58e42" providerId="ADAL" clId="{B1064451-5D7F-4360-B07B-CD4EF5274962}" dt="2025-02-10T03:45:09.522" v="2918"/>
          <ac:spMkLst>
            <pc:docMk/>
            <pc:sldMk cId="3993713338" sldId="399"/>
            <ac:spMk id="3" creationId="{2898E449-C6F0-97BD-FB90-02F17866E81A}"/>
          </ac:spMkLst>
        </pc:spChg>
        <pc:spChg chg="mod">
          <ac:chgData name="Laura Wickard" userId="ee208ece-54c9-4cfd-af96-8256d4c58e42" providerId="ADAL" clId="{B1064451-5D7F-4360-B07B-CD4EF5274962}" dt="2025-02-10T04:53:23.060" v="4223" actId="20577"/>
          <ac:spMkLst>
            <pc:docMk/>
            <pc:sldMk cId="3993713338" sldId="399"/>
            <ac:spMk id="4" creationId="{C12DCAE6-C1F7-0BDF-8F0A-EF289AEB6E51}"/>
          </ac:spMkLst>
        </pc:spChg>
        <pc:spChg chg="add del mod">
          <ac:chgData name="Laura Wickard" userId="ee208ece-54c9-4cfd-af96-8256d4c58e42" providerId="ADAL" clId="{B1064451-5D7F-4360-B07B-CD4EF5274962}" dt="2025-02-10T03:45:09.522" v="2920"/>
          <ac:spMkLst>
            <pc:docMk/>
            <pc:sldMk cId="3993713338" sldId="399"/>
            <ac:spMk id="5" creationId="{3E961141-585A-8FC9-818C-5A2F4C45754F}"/>
          </ac:spMkLst>
        </pc:spChg>
        <pc:spChg chg="mod">
          <ac:chgData name="Laura Wickard" userId="ee208ece-54c9-4cfd-af96-8256d4c58e42" providerId="ADAL" clId="{B1064451-5D7F-4360-B07B-CD4EF5274962}" dt="2025-02-10T04:28:57.207" v="3471" actId="14"/>
          <ac:spMkLst>
            <pc:docMk/>
            <pc:sldMk cId="3993713338" sldId="399"/>
            <ac:spMk id="6" creationId="{427BCA62-CA6D-BA0B-22EE-906F54FAD513}"/>
          </ac:spMkLst>
        </pc:spChg>
        <pc:spChg chg="add mod">
          <ac:chgData name="Laura Wickard" userId="ee208ece-54c9-4cfd-af96-8256d4c58e42" providerId="ADAL" clId="{B1064451-5D7F-4360-B07B-CD4EF5274962}" dt="2025-02-10T04:30:41.437" v="3503" actId="6549"/>
          <ac:spMkLst>
            <pc:docMk/>
            <pc:sldMk cId="3993713338" sldId="399"/>
            <ac:spMk id="7" creationId="{A209B676-FFA1-F5DE-CFEA-70D83E126EC3}"/>
          </ac:spMkLst>
        </pc:spChg>
        <pc:picChg chg="add mod">
          <ac:chgData name="Laura Wickard" userId="ee208ece-54c9-4cfd-af96-8256d4c58e42" providerId="ADAL" clId="{B1064451-5D7F-4360-B07B-CD4EF5274962}" dt="2025-02-10T04:28:40.661" v="3448" actId="1076"/>
          <ac:picMkLst>
            <pc:docMk/>
            <pc:sldMk cId="3993713338" sldId="399"/>
            <ac:picMk id="2" creationId="{00000000-0000-0000-0000-000000000000}"/>
          </ac:picMkLst>
        </pc:picChg>
      </pc:sldChg>
      <pc:sldChg chg="addSp modSp add mod">
        <pc:chgData name="Laura Wickard" userId="ee208ece-54c9-4cfd-af96-8256d4c58e42" providerId="ADAL" clId="{B1064451-5D7F-4360-B07B-CD4EF5274962}" dt="2025-02-10T04:35:21.381" v="3645" actId="1076"/>
        <pc:sldMkLst>
          <pc:docMk/>
          <pc:sldMk cId="2095513841" sldId="400"/>
        </pc:sldMkLst>
        <pc:spChg chg="mod">
          <ac:chgData name="Laura Wickard" userId="ee208ece-54c9-4cfd-af96-8256d4c58e42" providerId="ADAL" clId="{B1064451-5D7F-4360-B07B-CD4EF5274962}" dt="2025-02-09T19:53:05.297" v="1878" actId="20577"/>
          <ac:spMkLst>
            <pc:docMk/>
            <pc:sldMk cId="2095513841" sldId="400"/>
            <ac:spMk id="4" creationId="{C12DCAE6-C1F7-0BDF-8F0A-EF289AEB6E51}"/>
          </ac:spMkLst>
        </pc:spChg>
        <pc:spChg chg="mod">
          <ac:chgData name="Laura Wickard" userId="ee208ece-54c9-4cfd-af96-8256d4c58e42" providerId="ADAL" clId="{B1064451-5D7F-4360-B07B-CD4EF5274962}" dt="2025-02-10T04:35:21.381" v="3645" actId="1076"/>
          <ac:spMkLst>
            <pc:docMk/>
            <pc:sldMk cId="2095513841" sldId="400"/>
            <ac:spMk id="6" creationId="{427BCA62-CA6D-BA0B-22EE-906F54FAD513}"/>
          </ac:spMkLst>
        </pc:spChg>
        <pc:picChg chg="add mod">
          <ac:chgData name="Laura Wickard" userId="ee208ece-54c9-4cfd-af96-8256d4c58e42" providerId="ADAL" clId="{B1064451-5D7F-4360-B07B-CD4EF5274962}" dt="2025-02-10T04:35:17.653" v="3644" actId="1076"/>
          <ac:picMkLst>
            <pc:docMk/>
            <pc:sldMk cId="2095513841" sldId="400"/>
            <ac:picMk id="3" creationId="{FACFCC99-F8A3-5BBC-1316-10C72FAF8799}"/>
          </ac:picMkLst>
        </pc:picChg>
      </pc:sldChg>
      <pc:sldChg chg="addSp delSp modSp add mod ord modAnim">
        <pc:chgData name="Laura Wickard" userId="ee208ece-54c9-4cfd-af96-8256d4c58e42" providerId="ADAL" clId="{B1064451-5D7F-4360-B07B-CD4EF5274962}" dt="2025-02-10T04:49:26.970" v="4004" actId="1076"/>
        <pc:sldMkLst>
          <pc:docMk/>
          <pc:sldMk cId="2575752440" sldId="401"/>
        </pc:sldMkLst>
        <pc:spChg chg="mod">
          <ac:chgData name="Laura Wickard" userId="ee208ece-54c9-4cfd-af96-8256d4c58e42" providerId="ADAL" clId="{B1064451-5D7F-4360-B07B-CD4EF5274962}" dt="2025-02-10T04:46:43.126" v="3904" actId="6549"/>
          <ac:spMkLst>
            <pc:docMk/>
            <pc:sldMk cId="2575752440" sldId="401"/>
            <ac:spMk id="4" creationId="{C12DCAE6-C1F7-0BDF-8F0A-EF289AEB6E51}"/>
          </ac:spMkLst>
        </pc:spChg>
        <pc:spChg chg="mod">
          <ac:chgData name="Laura Wickard" userId="ee208ece-54c9-4cfd-af96-8256d4c58e42" providerId="ADAL" clId="{B1064451-5D7F-4360-B07B-CD4EF5274962}" dt="2025-02-10T04:49:23.704" v="4003" actId="1076"/>
          <ac:spMkLst>
            <pc:docMk/>
            <pc:sldMk cId="2575752440" sldId="401"/>
            <ac:spMk id="6" creationId="{427BCA62-CA6D-BA0B-22EE-906F54FAD513}"/>
          </ac:spMkLst>
        </pc:spChg>
        <pc:picChg chg="add mod">
          <ac:chgData name="Laura Wickard" userId="ee208ece-54c9-4cfd-af96-8256d4c58e42" providerId="ADAL" clId="{B1064451-5D7F-4360-B07B-CD4EF5274962}" dt="2025-02-10T04:49:26.970" v="4004" actId="1076"/>
          <ac:picMkLst>
            <pc:docMk/>
            <pc:sldMk cId="2575752440" sldId="401"/>
            <ac:picMk id="3" creationId="{62B94D7A-AB51-C274-8B90-54D03B0EF415}"/>
          </ac:picMkLst>
        </pc:picChg>
        <pc:picChg chg="add del mod">
          <ac:chgData name="Laura Wickard" userId="ee208ece-54c9-4cfd-af96-8256d4c58e42" providerId="ADAL" clId="{B1064451-5D7F-4360-B07B-CD4EF5274962}" dt="2025-02-10T03:52:39.306" v="3309" actId="478"/>
          <ac:picMkLst>
            <pc:docMk/>
            <pc:sldMk cId="2575752440" sldId="401"/>
            <ac:picMk id="8" creationId="{00000000-0000-0000-0000-000000000000}"/>
          </ac:picMkLst>
        </pc:picChg>
      </pc:sldChg>
      <pc:sldChg chg="addSp modSp add mod">
        <pc:chgData name="Laura Wickard" userId="ee208ece-54c9-4cfd-af96-8256d4c58e42" providerId="ADAL" clId="{B1064451-5D7F-4360-B07B-CD4EF5274962}" dt="2025-02-10T04:39:22.245" v="3742" actId="33524"/>
        <pc:sldMkLst>
          <pc:docMk/>
          <pc:sldMk cId="2784596700" sldId="402"/>
        </pc:sldMkLst>
        <pc:spChg chg="mod">
          <ac:chgData name="Laura Wickard" userId="ee208ece-54c9-4cfd-af96-8256d4c58e42" providerId="ADAL" clId="{B1064451-5D7F-4360-B07B-CD4EF5274962}" dt="2025-02-09T19:54:34.578" v="2060" actId="20577"/>
          <ac:spMkLst>
            <pc:docMk/>
            <pc:sldMk cId="2784596700" sldId="402"/>
            <ac:spMk id="4" creationId="{C12DCAE6-C1F7-0BDF-8F0A-EF289AEB6E51}"/>
          </ac:spMkLst>
        </pc:spChg>
        <pc:spChg chg="add mod">
          <ac:chgData name="Laura Wickard" userId="ee208ece-54c9-4cfd-af96-8256d4c58e42" providerId="ADAL" clId="{B1064451-5D7F-4360-B07B-CD4EF5274962}" dt="2025-02-10T04:38:23.065" v="3666" actId="14100"/>
          <ac:spMkLst>
            <pc:docMk/>
            <pc:sldMk cId="2784596700" sldId="402"/>
            <ac:spMk id="5" creationId="{682D6AD6-6AE7-0F23-5731-A442800838A3}"/>
          </ac:spMkLst>
        </pc:spChg>
        <pc:spChg chg="mod">
          <ac:chgData name="Laura Wickard" userId="ee208ece-54c9-4cfd-af96-8256d4c58e42" providerId="ADAL" clId="{B1064451-5D7F-4360-B07B-CD4EF5274962}" dt="2025-02-10T04:39:22.245" v="3742" actId="33524"/>
          <ac:spMkLst>
            <pc:docMk/>
            <pc:sldMk cId="2784596700" sldId="402"/>
            <ac:spMk id="6" creationId="{427BCA62-CA6D-BA0B-22EE-906F54FAD513}"/>
          </ac:spMkLst>
        </pc:spChg>
        <pc:picChg chg="add mod">
          <ac:chgData name="Laura Wickard" userId="ee208ece-54c9-4cfd-af96-8256d4c58e42" providerId="ADAL" clId="{B1064451-5D7F-4360-B07B-CD4EF5274962}" dt="2025-02-10T04:36:56.336" v="3651" actId="1076"/>
          <ac:picMkLst>
            <pc:docMk/>
            <pc:sldMk cId="2784596700" sldId="402"/>
            <ac:picMk id="3" creationId="{64A8A48F-7F72-943C-4607-AD61CCF73150}"/>
          </ac:picMkLst>
        </pc:picChg>
      </pc:sldChg>
      <pc:sldChg chg="addSp modSp add mod">
        <pc:chgData name="Laura Wickard" userId="ee208ece-54c9-4cfd-af96-8256d4c58e42" providerId="ADAL" clId="{B1064451-5D7F-4360-B07B-CD4EF5274962}" dt="2025-02-10T02:46:02.071" v="2689" actId="1076"/>
        <pc:sldMkLst>
          <pc:docMk/>
          <pc:sldMk cId="2571766392" sldId="403"/>
        </pc:sldMkLst>
        <pc:spChg chg="mod">
          <ac:chgData name="Laura Wickard" userId="ee208ece-54c9-4cfd-af96-8256d4c58e42" providerId="ADAL" clId="{B1064451-5D7F-4360-B07B-CD4EF5274962}" dt="2025-02-10T02:45:47.400" v="2685" actId="20577"/>
          <ac:spMkLst>
            <pc:docMk/>
            <pc:sldMk cId="2571766392" sldId="403"/>
            <ac:spMk id="4" creationId="{C12DCAE6-C1F7-0BDF-8F0A-EF289AEB6E51}"/>
          </ac:spMkLst>
        </pc:spChg>
        <pc:spChg chg="mod">
          <ac:chgData name="Laura Wickard" userId="ee208ece-54c9-4cfd-af96-8256d4c58e42" providerId="ADAL" clId="{B1064451-5D7F-4360-B07B-CD4EF5274962}" dt="2025-02-10T02:45:51.197" v="2686" actId="6549"/>
          <ac:spMkLst>
            <pc:docMk/>
            <pc:sldMk cId="2571766392" sldId="403"/>
            <ac:spMk id="6" creationId="{427BCA62-CA6D-BA0B-22EE-906F54FAD513}"/>
          </ac:spMkLst>
        </pc:spChg>
        <pc:picChg chg="add mod">
          <ac:chgData name="Laura Wickard" userId="ee208ece-54c9-4cfd-af96-8256d4c58e42" providerId="ADAL" clId="{B1064451-5D7F-4360-B07B-CD4EF5274962}" dt="2025-02-10T02:46:02.071" v="2689" actId="1076"/>
          <ac:picMkLst>
            <pc:docMk/>
            <pc:sldMk cId="2571766392" sldId="403"/>
            <ac:picMk id="3" creationId="{767BEEFE-8B90-A301-BC21-65EDD22DDE23}"/>
          </ac:picMkLst>
        </pc:picChg>
      </pc:sldChg>
      <pc:sldChg chg="modSp add del mod ord">
        <pc:chgData name="Laura Wickard" userId="ee208ece-54c9-4cfd-af96-8256d4c58e42" providerId="ADAL" clId="{B1064451-5D7F-4360-B07B-CD4EF5274962}" dt="2025-02-10T04:29:31.355" v="3473" actId="47"/>
        <pc:sldMkLst>
          <pc:docMk/>
          <pc:sldMk cId="2388752576" sldId="404"/>
        </pc:sldMkLst>
        <pc:spChg chg="mod">
          <ac:chgData name="Laura Wickard" userId="ee208ece-54c9-4cfd-af96-8256d4c58e42" providerId="ADAL" clId="{B1064451-5D7F-4360-B07B-CD4EF5274962}" dt="2025-02-10T03:29:12.563" v="2794" actId="14100"/>
          <ac:spMkLst>
            <pc:docMk/>
            <pc:sldMk cId="2388752576" sldId="404"/>
            <ac:spMk id="6" creationId="{427BCA62-CA6D-BA0B-22EE-906F54FAD513}"/>
          </ac:spMkLst>
        </pc:spChg>
      </pc:sldChg>
      <pc:sldChg chg="addSp delSp modSp add del modAnim">
        <pc:chgData name="Laura Wickard" userId="ee208ece-54c9-4cfd-af96-8256d4c58e42" providerId="ADAL" clId="{B1064451-5D7F-4360-B07B-CD4EF5274962}" dt="2025-02-10T03:54:29.186" v="3380" actId="47"/>
        <pc:sldMkLst>
          <pc:docMk/>
          <pc:sldMk cId="337409928" sldId="405"/>
        </pc:sldMkLst>
        <pc:spChg chg="add mod">
          <ac:chgData name="Laura Wickard" userId="ee208ece-54c9-4cfd-af96-8256d4c58e42" providerId="ADAL" clId="{B1064451-5D7F-4360-B07B-CD4EF5274962}" dt="2025-02-10T03:46:14.191" v="2925" actId="21"/>
          <ac:spMkLst>
            <pc:docMk/>
            <pc:sldMk cId="337409928" sldId="405"/>
            <ac:spMk id="3" creationId="{A1B4302A-2892-9CC4-F07B-397AB27F5471}"/>
          </ac:spMkLst>
        </pc:spChg>
        <pc:picChg chg="del">
          <ac:chgData name="Laura Wickard" userId="ee208ece-54c9-4cfd-af96-8256d4c58e42" providerId="ADAL" clId="{B1064451-5D7F-4360-B07B-CD4EF5274962}" dt="2025-02-10T03:46:14.191" v="2925" actId="21"/>
          <ac:picMkLst>
            <pc:docMk/>
            <pc:sldMk cId="337409928" sldId="405"/>
            <ac:picMk id="8" creationId="{00000000-0000-0000-0000-000000000000}"/>
          </ac:picMkLst>
        </pc:picChg>
      </pc:sldChg>
      <pc:sldChg chg="delSp modSp add del mod">
        <pc:chgData name="Laura Wickard" userId="ee208ece-54c9-4cfd-af96-8256d4c58e42" providerId="ADAL" clId="{B1064451-5D7F-4360-B07B-CD4EF5274962}" dt="2025-02-10T03:45:22.294" v="2922" actId="47"/>
        <pc:sldMkLst>
          <pc:docMk/>
          <pc:sldMk cId="3261163516" sldId="405"/>
        </pc:sldMkLst>
        <pc:picChg chg="del mod">
          <ac:chgData name="Laura Wickard" userId="ee208ece-54c9-4cfd-af96-8256d4c58e42" providerId="ADAL" clId="{B1064451-5D7F-4360-B07B-CD4EF5274962}" dt="2025-02-10T03:40:29.116" v="2798" actId="21"/>
          <ac:picMkLst>
            <pc:docMk/>
            <pc:sldMk cId="3261163516" sldId="405"/>
            <ac:picMk id="4" creationId="{00000000-0000-0000-0000-000000000000}"/>
          </ac:picMkLst>
        </pc:picChg>
      </pc:sldChg>
      <pc:sldChg chg="add del">
        <pc:chgData name="Laura Wickard" userId="ee208ece-54c9-4cfd-af96-8256d4c58e42" providerId="ADAL" clId="{B1064451-5D7F-4360-B07B-CD4EF5274962}" dt="2025-02-10T04:35:44.698" v="3648" actId="47"/>
        <pc:sldMkLst>
          <pc:docMk/>
          <pc:sldMk cId="3774046272" sldId="406"/>
        </pc:sldMkLst>
      </pc:sldChg>
      <pc:sldChg chg="addSp delSp modSp add mod">
        <pc:chgData name="Laura Wickard" userId="ee208ece-54c9-4cfd-af96-8256d4c58e42" providerId="ADAL" clId="{B1064451-5D7F-4360-B07B-CD4EF5274962}" dt="2025-02-10T04:33:15.623" v="3642" actId="20577"/>
        <pc:sldMkLst>
          <pc:docMk/>
          <pc:sldMk cId="2210082432" sldId="407"/>
        </pc:sldMkLst>
        <pc:spChg chg="mod">
          <ac:chgData name="Laura Wickard" userId="ee208ece-54c9-4cfd-af96-8256d4c58e42" providerId="ADAL" clId="{B1064451-5D7F-4360-B07B-CD4EF5274962}" dt="2025-02-10T04:31:52.208" v="3522" actId="20577"/>
          <ac:spMkLst>
            <pc:docMk/>
            <pc:sldMk cId="2210082432" sldId="407"/>
            <ac:spMk id="4" creationId="{C12DCAE6-C1F7-0BDF-8F0A-EF289AEB6E51}"/>
          </ac:spMkLst>
        </pc:spChg>
        <pc:spChg chg="add mod">
          <ac:chgData name="Laura Wickard" userId="ee208ece-54c9-4cfd-af96-8256d4c58e42" providerId="ADAL" clId="{B1064451-5D7F-4360-B07B-CD4EF5274962}" dt="2025-02-10T04:33:15.623" v="3642" actId="20577"/>
          <ac:spMkLst>
            <pc:docMk/>
            <pc:sldMk cId="2210082432" sldId="407"/>
            <ac:spMk id="7" creationId="{192ACA2A-0E7A-BE4C-B92D-056CE6C528AB}"/>
          </ac:spMkLst>
        </pc:spChg>
        <pc:picChg chg="del">
          <ac:chgData name="Laura Wickard" userId="ee208ece-54c9-4cfd-af96-8256d4c58e42" providerId="ADAL" clId="{B1064451-5D7F-4360-B07B-CD4EF5274962}" dt="2025-02-10T04:31:54.769" v="3523" actId="478"/>
          <ac:picMkLst>
            <pc:docMk/>
            <pc:sldMk cId="2210082432" sldId="407"/>
            <ac:picMk id="3" creationId="{767BEEFE-8B90-A301-BC21-65EDD22DDE23}"/>
          </ac:picMkLst>
        </pc:picChg>
        <pc:picChg chg="add mod">
          <ac:chgData name="Laura Wickard" userId="ee208ece-54c9-4cfd-af96-8256d4c58e42" providerId="ADAL" clId="{B1064451-5D7F-4360-B07B-CD4EF5274962}" dt="2025-02-10T04:32:22.814" v="3529" actId="1076"/>
          <ac:picMkLst>
            <pc:docMk/>
            <pc:sldMk cId="2210082432" sldId="407"/>
            <ac:picMk id="5" creationId="{8210B0FF-F216-6776-E33E-D3757AB3DB02}"/>
          </ac:picMkLst>
        </pc:picChg>
      </pc:sldChg>
      <pc:sldChg chg="addSp delSp modSp add mod">
        <pc:chgData name="Laura Wickard" userId="ee208ece-54c9-4cfd-af96-8256d4c58e42" providerId="ADAL" clId="{B1064451-5D7F-4360-B07B-CD4EF5274962}" dt="2025-02-10T04:50:47.787" v="4008" actId="1076"/>
        <pc:sldMkLst>
          <pc:docMk/>
          <pc:sldMk cId="3662854315" sldId="408"/>
        </pc:sldMkLst>
        <pc:spChg chg="mod">
          <ac:chgData name="Laura Wickard" userId="ee208ece-54c9-4cfd-af96-8256d4c58e42" providerId="ADAL" clId="{B1064451-5D7F-4360-B07B-CD4EF5274962}" dt="2025-02-10T04:40:51.953" v="3818" actId="20577"/>
          <ac:spMkLst>
            <pc:docMk/>
            <pc:sldMk cId="3662854315" sldId="408"/>
            <ac:spMk id="4" creationId="{C12DCAE6-C1F7-0BDF-8F0A-EF289AEB6E51}"/>
          </ac:spMkLst>
        </pc:spChg>
        <pc:spChg chg="del">
          <ac:chgData name="Laura Wickard" userId="ee208ece-54c9-4cfd-af96-8256d4c58e42" providerId="ADAL" clId="{B1064451-5D7F-4360-B07B-CD4EF5274962}" dt="2025-02-10T04:41:03.348" v="3820" actId="478"/>
          <ac:spMkLst>
            <pc:docMk/>
            <pc:sldMk cId="3662854315" sldId="408"/>
            <ac:spMk id="5" creationId="{682D6AD6-6AE7-0F23-5731-A442800838A3}"/>
          </ac:spMkLst>
        </pc:spChg>
        <pc:spChg chg="del mod">
          <ac:chgData name="Laura Wickard" userId="ee208ece-54c9-4cfd-af96-8256d4c58e42" providerId="ADAL" clId="{B1064451-5D7F-4360-B07B-CD4EF5274962}" dt="2025-02-10T04:41:09.329" v="3822" actId="478"/>
          <ac:spMkLst>
            <pc:docMk/>
            <pc:sldMk cId="3662854315" sldId="408"/>
            <ac:spMk id="6" creationId="{427BCA62-CA6D-BA0B-22EE-906F54FAD513}"/>
          </ac:spMkLst>
        </pc:spChg>
        <pc:spChg chg="add del mod">
          <ac:chgData name="Laura Wickard" userId="ee208ece-54c9-4cfd-af96-8256d4c58e42" providerId="ADAL" clId="{B1064451-5D7F-4360-B07B-CD4EF5274962}" dt="2025-02-10T04:41:12.850" v="3823" actId="478"/>
          <ac:spMkLst>
            <pc:docMk/>
            <pc:sldMk cId="3662854315" sldId="408"/>
            <ac:spMk id="7" creationId="{A17F33E7-420D-2638-AC93-9C564E265FDE}"/>
          </ac:spMkLst>
        </pc:spChg>
        <pc:picChg chg="del">
          <ac:chgData name="Laura Wickard" userId="ee208ece-54c9-4cfd-af96-8256d4c58e42" providerId="ADAL" clId="{B1064451-5D7F-4360-B07B-CD4EF5274962}" dt="2025-02-10T04:40:58.380" v="3819" actId="478"/>
          <ac:picMkLst>
            <pc:docMk/>
            <pc:sldMk cId="3662854315" sldId="408"/>
            <ac:picMk id="3" creationId="{64A8A48F-7F72-943C-4607-AD61CCF73150}"/>
          </ac:picMkLst>
        </pc:picChg>
        <pc:picChg chg="add mod">
          <ac:chgData name="Laura Wickard" userId="ee208ece-54c9-4cfd-af96-8256d4c58e42" providerId="ADAL" clId="{B1064451-5D7F-4360-B07B-CD4EF5274962}" dt="2025-02-10T04:50:47.787" v="4008" actId="1076"/>
          <ac:picMkLst>
            <pc:docMk/>
            <pc:sldMk cId="3662854315" sldId="408"/>
            <ac:picMk id="9" creationId="{40C3E852-0E49-C0BE-417F-D80516EDA597}"/>
          </ac:picMkLst>
        </pc:picChg>
      </pc:sldChg>
      <pc:sldChg chg="add del">
        <pc:chgData name="Laura Wickard" userId="ee208ece-54c9-4cfd-af96-8256d4c58e42" providerId="ADAL" clId="{B1064451-5D7F-4360-B07B-CD4EF5274962}" dt="2025-02-10T04:50:52.901" v="4009" actId="47"/>
        <pc:sldMkLst>
          <pc:docMk/>
          <pc:sldMk cId="1850434176" sldId="409"/>
        </pc:sldMkLst>
      </pc:sldChg>
      <pc:sldChg chg="addSp delSp modSp add mod">
        <pc:chgData name="Laura Wickard" userId="ee208ece-54c9-4cfd-af96-8256d4c58e42" providerId="ADAL" clId="{B1064451-5D7F-4360-B07B-CD4EF5274962}" dt="2025-02-10T04:45:49.858" v="3836" actId="1076"/>
        <pc:sldMkLst>
          <pc:docMk/>
          <pc:sldMk cId="1232328034" sldId="410"/>
        </pc:sldMkLst>
        <pc:spChg chg="add mod">
          <ac:chgData name="Laura Wickard" userId="ee208ece-54c9-4cfd-af96-8256d4c58e42" providerId="ADAL" clId="{B1064451-5D7F-4360-B07B-CD4EF5274962}" dt="2025-02-10T04:45:15.457" v="3831"/>
          <ac:spMkLst>
            <pc:docMk/>
            <pc:sldMk cId="1232328034" sldId="410"/>
            <ac:spMk id="2" creationId="{BCB5C517-2890-C93C-3A3E-13B7C60617C6}"/>
          </ac:spMkLst>
        </pc:spChg>
        <pc:spChg chg="del">
          <ac:chgData name="Laura Wickard" userId="ee208ece-54c9-4cfd-af96-8256d4c58e42" providerId="ADAL" clId="{B1064451-5D7F-4360-B07B-CD4EF5274962}" dt="2025-02-10T04:45:19.614" v="3832" actId="478"/>
          <ac:spMkLst>
            <pc:docMk/>
            <pc:sldMk cId="1232328034" sldId="410"/>
            <ac:spMk id="6" creationId="{427BCA62-CA6D-BA0B-22EE-906F54FAD513}"/>
          </ac:spMkLst>
        </pc:spChg>
        <pc:spChg chg="add del mod">
          <ac:chgData name="Laura Wickard" userId="ee208ece-54c9-4cfd-af96-8256d4c58e42" providerId="ADAL" clId="{B1064451-5D7F-4360-B07B-CD4EF5274962}" dt="2025-02-10T04:45:23.704" v="3835" actId="478"/>
          <ac:spMkLst>
            <pc:docMk/>
            <pc:sldMk cId="1232328034" sldId="410"/>
            <ac:spMk id="7" creationId="{5680B07C-94D5-325B-1E50-E68B64DE2DCA}"/>
          </ac:spMkLst>
        </pc:spChg>
        <pc:spChg chg="add mod">
          <ac:chgData name="Laura Wickard" userId="ee208ece-54c9-4cfd-af96-8256d4c58e42" providerId="ADAL" clId="{B1064451-5D7F-4360-B07B-CD4EF5274962}" dt="2025-02-10T04:45:49.858" v="3836" actId="1076"/>
          <ac:spMkLst>
            <pc:docMk/>
            <pc:sldMk cId="1232328034" sldId="410"/>
            <ac:spMk id="8" creationId="{07EEAED5-DEE8-F237-32D0-48B4277CEDE9}"/>
          </ac:spMkLst>
        </pc:spChg>
        <pc:picChg chg="del">
          <ac:chgData name="Laura Wickard" userId="ee208ece-54c9-4cfd-af96-8256d4c58e42" providerId="ADAL" clId="{B1064451-5D7F-4360-B07B-CD4EF5274962}" dt="2025-02-10T04:45:09.925" v="3827" actId="478"/>
          <ac:picMkLst>
            <pc:docMk/>
            <pc:sldMk cId="1232328034" sldId="410"/>
            <ac:picMk id="3" creationId="{62B94D7A-AB51-C274-8B90-54D03B0EF415}"/>
          </ac:picMkLst>
        </pc:picChg>
      </pc:sldChg>
      <pc:sldMasterChg chg="add del addSldLayout delSldLayout">
        <pc:chgData name="Laura Wickard" userId="ee208ece-54c9-4cfd-af96-8256d4c58e42" providerId="ADAL" clId="{B1064451-5D7F-4360-B07B-CD4EF5274962}" dt="2025-02-10T04:50:52.901" v="4009" actId="47"/>
        <pc:sldMasterMkLst>
          <pc:docMk/>
          <pc:sldMasterMk cId="0" sldId="2147483648"/>
        </pc:sldMasterMkLst>
        <pc:sldLayoutChg chg="add del">
          <pc:chgData name="Laura Wickard" userId="ee208ece-54c9-4cfd-af96-8256d4c58e42" providerId="ADAL" clId="{B1064451-5D7F-4360-B07B-CD4EF5274962}" dt="2025-02-10T04:50:52.901" v="4009" actId="47"/>
          <pc:sldLayoutMkLst>
            <pc:docMk/>
            <pc:sldMasterMk cId="0" sldId="2147483648"/>
            <pc:sldLayoutMk cId="0" sldId="2147483650"/>
          </pc:sldLayoutMkLst>
        </pc:sldLayoutChg>
        <pc:sldLayoutChg chg="add del">
          <pc:chgData name="Laura Wickard" userId="ee208ece-54c9-4cfd-af96-8256d4c58e42" providerId="ADAL" clId="{B1064451-5D7F-4360-B07B-CD4EF5274962}" dt="2025-02-10T03:54:29.186" v="3380" actId="47"/>
          <pc:sldLayoutMkLst>
            <pc:docMk/>
            <pc:sldMasterMk cId="0" sldId="2147483648"/>
            <pc:sldLayoutMk cId="0" sldId="2147483652"/>
          </pc:sldLayoutMkLst>
        </pc:sldLayoutChg>
        <pc:sldLayoutChg chg="add del">
          <pc:chgData name="Laura Wickard" userId="ee208ece-54c9-4cfd-af96-8256d4c58e42" providerId="ADAL" clId="{B1064451-5D7F-4360-B07B-CD4EF5274962}" dt="2025-02-10T03:45:22.294" v="2922" actId="47"/>
          <pc:sldLayoutMkLst>
            <pc:docMk/>
            <pc:sldMasterMk cId="0" sldId="2147483648"/>
            <pc:sldLayoutMk cId="0" sldId="2147483661"/>
          </pc:sldLayoutMkLst>
        </pc:sldLayoutChg>
      </pc:sldMasterChg>
      <pc:sldMasterChg chg="add addSldLayout">
        <pc:chgData name="Laura Wickard" userId="ee208ece-54c9-4cfd-af96-8256d4c58e42" providerId="ADAL" clId="{B1064451-5D7F-4360-B07B-CD4EF5274962}" dt="2025-02-09T19:28:25.159" v="939" actId="27028"/>
        <pc:sldMasterMkLst>
          <pc:docMk/>
          <pc:sldMasterMk cId="3340789636" sldId="2147483675"/>
        </pc:sldMasterMkLst>
        <pc:sldLayoutChg chg="add">
          <pc:chgData name="Laura Wickard" userId="ee208ece-54c9-4cfd-af96-8256d4c58e42" providerId="ADAL" clId="{B1064451-5D7F-4360-B07B-CD4EF5274962}" dt="2025-02-09T19:28:25.159" v="939" actId="27028"/>
          <pc:sldLayoutMkLst>
            <pc:docMk/>
            <pc:sldMasterMk cId="3340789636" sldId="2147483675"/>
            <pc:sldLayoutMk cId="1562938478" sldId="2147483677"/>
          </pc:sldLayoutMkLst>
        </pc:sldLayoutChg>
      </pc:sldMasterChg>
      <pc:sldMasterChg chg="addSldLayout">
        <pc:chgData name="Laura Wickard" userId="ee208ece-54c9-4cfd-af96-8256d4c58e42" providerId="ADAL" clId="{B1064451-5D7F-4360-B07B-CD4EF5274962}" dt="2025-02-09T19:03:10.624" v="4" actId="27028"/>
        <pc:sldMasterMkLst>
          <pc:docMk/>
          <pc:sldMasterMk cId="0" sldId="2147483915"/>
        </pc:sldMasterMkLst>
        <pc:sldLayoutChg chg="add">
          <pc:chgData name="Laura Wickard" userId="ee208ece-54c9-4cfd-af96-8256d4c58e42" providerId="ADAL" clId="{B1064451-5D7F-4360-B07B-CD4EF5274962}" dt="2025-02-09T19:03:10.624" v="4" actId="27028"/>
          <pc:sldLayoutMkLst>
            <pc:docMk/>
            <pc:sldMasterMk cId="0" sldId="2147483915"/>
            <pc:sldLayoutMk cId="2964795398" sldId="214748393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cs typeface="Arial" charset="0"/>
              </a:defRPr>
            </a:lvl1pPr>
          </a:lstStyle>
          <a:p>
            <a:pPr>
              <a:defRPr/>
            </a:pPr>
            <a:endParaRPr lang="en-US"/>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cs typeface="Arial" charset="0"/>
              </a:defRPr>
            </a:lvl1pPr>
          </a:lstStyle>
          <a:p>
            <a:pPr>
              <a:defRPr/>
            </a:pPr>
            <a:fld id="{784508CF-F35E-4706-9BA6-77B79739D350}" type="datetimeFigureOut">
              <a:rPr lang="en-US"/>
              <a:pPr>
                <a:defRPr/>
              </a:pPr>
              <a:t>2/9/2025</a:t>
            </a:fld>
            <a:endParaRPr lang="en-US"/>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cs typeface="Arial" charset="0"/>
              </a:defRPr>
            </a:lvl1pPr>
          </a:lstStyle>
          <a:p>
            <a:pPr>
              <a:defRPr/>
            </a:pPr>
            <a:endParaRPr lang="en-US"/>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cs typeface="Arial" charset="0"/>
              </a:defRPr>
            </a:lvl1pPr>
          </a:lstStyle>
          <a:p>
            <a:pPr>
              <a:defRPr/>
            </a:pPr>
            <a:fld id="{0C508FB5-316F-4A35-B1F0-6AB2FEB5A16C}" type="slidenum">
              <a:rPr lang="en-US"/>
              <a:pPr>
                <a:defRPr/>
              </a:pPr>
              <a:t>‹#›</a:t>
            </a:fld>
            <a:endParaRPr lang="en-US"/>
          </a:p>
        </p:txBody>
      </p:sp>
    </p:spTree>
    <p:extLst>
      <p:ext uri="{BB962C8B-B14F-4D97-AF65-F5344CB8AC3E}">
        <p14:creationId xmlns:p14="http://schemas.microsoft.com/office/powerpoint/2010/main" val="1257073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A497A26D-E782-4A23-BE45-60EE98FD9B72}" type="datetimeFigureOut">
              <a:rPr lang="en-US"/>
              <a:pPr>
                <a:defRPr/>
              </a:pPr>
              <a:t>2/9/2025</a:t>
            </a:fld>
            <a:endParaRPr lang="en-US"/>
          </a:p>
        </p:txBody>
      </p:sp>
      <p:sp>
        <p:nvSpPr>
          <p:cNvPr id="4" name="Slide Image Placeholder 3"/>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803B2A7E-0BD1-4B2E-9C7E-29952F5650DC}" type="slidenum">
              <a:rPr lang="en-US"/>
              <a:pPr>
                <a:defRPr/>
              </a:pPr>
              <a:t>‹#›</a:t>
            </a:fld>
            <a:endParaRPr lang="en-US"/>
          </a:p>
        </p:txBody>
      </p:sp>
    </p:spTree>
    <p:extLst>
      <p:ext uri="{BB962C8B-B14F-4D97-AF65-F5344CB8AC3E}">
        <p14:creationId xmlns:p14="http://schemas.microsoft.com/office/powerpoint/2010/main" val="24537528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03B2A7E-0BD1-4B2E-9C7E-29952F5650DC}" type="slidenum">
              <a:rPr lang="en-US" smtClean="0"/>
              <a:pPr>
                <a:defRPr/>
              </a:pPr>
              <a:t>1</a:t>
            </a:fld>
            <a:endParaRPr lang="en-US"/>
          </a:p>
        </p:txBody>
      </p:sp>
    </p:spTree>
    <p:extLst>
      <p:ext uri="{BB962C8B-B14F-4D97-AF65-F5344CB8AC3E}">
        <p14:creationId xmlns:p14="http://schemas.microsoft.com/office/powerpoint/2010/main" val="76970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89FA2-7B62-CA74-B7A2-FE973630D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82C57-E6D4-7794-1BB2-A910785A4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6764C-74B0-00C4-BD4D-A95A7108F6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A9666-C0C8-D595-12E5-8DE9F954B4A1}"/>
              </a:ext>
            </a:extLst>
          </p:cNvPr>
          <p:cNvSpPr>
            <a:spLocks noGrp="1"/>
          </p:cNvSpPr>
          <p:nvPr>
            <p:ph type="sldNum" sz="quarter" idx="10"/>
          </p:nvPr>
        </p:nvSpPr>
        <p:spPr/>
        <p:txBody>
          <a:bodyPr/>
          <a:lstStyle/>
          <a:p>
            <a:pPr>
              <a:defRPr/>
            </a:pPr>
            <a:fld id="{803B2A7E-0BD1-4B2E-9C7E-29952F5650DC}" type="slidenum">
              <a:rPr lang="en-US" smtClean="0"/>
              <a:pPr>
                <a:defRPr/>
              </a:pPr>
              <a:t>2</a:t>
            </a:fld>
            <a:endParaRPr lang="en-US"/>
          </a:p>
        </p:txBody>
      </p:sp>
    </p:spTree>
    <p:extLst>
      <p:ext uri="{BB962C8B-B14F-4D97-AF65-F5344CB8AC3E}">
        <p14:creationId xmlns:p14="http://schemas.microsoft.com/office/powerpoint/2010/main" val="3039728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a:t>
            </a:r>
            <a:r>
              <a:rPr lang="en-US" b="1" dirty="0"/>
              <a:t>Agenda </a:t>
            </a:r>
            <a:r>
              <a:rPr lang="en-US" b="0" dirty="0"/>
              <a:t>includes explaining an overview of the purpose &amp; benefits of Standard Jobs and looking at what it takes to set them up – whether from a vendor provided option or manually created.</a:t>
            </a:r>
            <a:endParaRPr lang="en-US" dirty="0"/>
          </a:p>
          <a:p>
            <a:endParaRPr lang="en-US" dirty="0"/>
          </a:p>
          <a:p>
            <a:r>
              <a:rPr lang="en-US" dirty="0"/>
              <a:t>Next, we will walk through a few workflow options.</a:t>
            </a:r>
          </a:p>
          <a:p>
            <a:endParaRPr lang="en-US" dirty="0"/>
          </a:p>
          <a:p>
            <a:r>
              <a:rPr lang="en-US" dirty="0"/>
              <a:t>Then we will get to see the results of being consistent by review a report.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4</a:t>
            </a:fld>
            <a:endParaRPr lang="en-US"/>
          </a:p>
        </p:txBody>
      </p:sp>
    </p:spTree>
    <p:extLst>
      <p:ext uri="{BB962C8B-B14F-4D97-AF65-F5344CB8AC3E}">
        <p14:creationId xmlns:p14="http://schemas.microsoft.com/office/powerpoint/2010/main" val="240236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Finalize Return – </a:t>
            </a:r>
            <a:r>
              <a:rPr lang="en-GB" b="0" dirty="0"/>
              <a:t>Returns are finalized as soon as the parts are pulled from the inventory and packaged up to return. Some people wait to know how much they are getting. However, if you wait, your available quantities will not be accurate</a:t>
            </a:r>
          </a:p>
          <a:p>
            <a:r>
              <a:rPr lang="en-GB" b="1" dirty="0"/>
              <a:t>Entry at </a:t>
            </a:r>
            <a:r>
              <a:rPr lang="en-GB" b="1" dirty="0" err="1"/>
              <a:t>Avg</a:t>
            </a:r>
            <a:r>
              <a:rPr lang="en-GB" b="1" dirty="0"/>
              <a:t> Cost – </a:t>
            </a:r>
            <a:r>
              <a:rPr lang="en-GB" b="0" dirty="0"/>
              <a:t>Remove the parts at average cost in order to keep the inventory in balance with detailed inventory value. The system Auto create the voucher if the vendor is setup to auto create it.</a:t>
            </a:r>
          </a:p>
          <a:p>
            <a:r>
              <a:rPr lang="en-GB" b="1" dirty="0"/>
              <a:t>Voucher</a:t>
            </a:r>
            <a:r>
              <a:rPr lang="en-GB" b="0" dirty="0"/>
              <a:t>– These voucher will never exactly match your credit from the vendor. When the accounting team receives the credit memo, they will locate the draft voucher, edit it to match to the actual credit received and put any difference to COGS</a:t>
            </a:r>
            <a:endParaRPr lang="en-PK" b="1" dirty="0"/>
          </a:p>
        </p:txBody>
      </p:sp>
      <p:sp>
        <p:nvSpPr>
          <p:cNvPr id="4" name="Slide Number Placeholder 3"/>
          <p:cNvSpPr>
            <a:spLocks noGrp="1"/>
          </p:cNvSpPr>
          <p:nvPr>
            <p:ph type="sldNum" sz="quarter" idx="5"/>
          </p:nvPr>
        </p:nvSpPr>
        <p:spPr/>
        <p:txBody>
          <a:bodyPr/>
          <a:lstStyle/>
          <a:p>
            <a:fld id="{6336304E-FDE3-4B4F-A3B7-EBE87F3FA5E2}" type="slidenum">
              <a:rPr lang="en-US" noProof="0" smtClean="0"/>
              <a:t>5</a:t>
            </a:fld>
            <a:endParaRPr lang="en-US" noProof="0" dirty="0"/>
          </a:p>
        </p:txBody>
      </p:sp>
    </p:spTree>
    <p:extLst>
      <p:ext uri="{BB962C8B-B14F-4D97-AF65-F5344CB8AC3E}">
        <p14:creationId xmlns:p14="http://schemas.microsoft.com/office/powerpoint/2010/main" val="3901275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6</a:t>
            </a:fld>
            <a:endParaRPr lang="en-US"/>
          </a:p>
        </p:txBody>
      </p:sp>
    </p:spTree>
    <p:extLst>
      <p:ext uri="{BB962C8B-B14F-4D97-AF65-F5344CB8AC3E}">
        <p14:creationId xmlns:p14="http://schemas.microsoft.com/office/powerpoint/2010/main" val="3737377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7</a:t>
            </a:fld>
            <a:endParaRPr lang="en-US"/>
          </a:p>
        </p:txBody>
      </p:sp>
    </p:spTree>
    <p:extLst>
      <p:ext uri="{BB962C8B-B14F-4D97-AF65-F5344CB8AC3E}">
        <p14:creationId xmlns:p14="http://schemas.microsoft.com/office/powerpoint/2010/main" val="2863707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8</a:t>
            </a:fld>
            <a:endParaRPr lang="en-US"/>
          </a:p>
        </p:txBody>
      </p:sp>
    </p:spTree>
    <p:extLst>
      <p:ext uri="{BB962C8B-B14F-4D97-AF65-F5344CB8AC3E}">
        <p14:creationId xmlns:p14="http://schemas.microsoft.com/office/powerpoint/2010/main" val="69664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9</a:t>
            </a:fld>
            <a:endParaRPr lang="en-US"/>
          </a:p>
        </p:txBody>
      </p:sp>
    </p:spTree>
    <p:extLst>
      <p:ext uri="{BB962C8B-B14F-4D97-AF65-F5344CB8AC3E}">
        <p14:creationId xmlns:p14="http://schemas.microsoft.com/office/powerpoint/2010/main" val="761572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10</a:t>
            </a:fld>
            <a:endParaRPr lang="en-US"/>
          </a:p>
        </p:txBody>
      </p:sp>
    </p:spTree>
    <p:extLst>
      <p:ext uri="{BB962C8B-B14F-4D97-AF65-F5344CB8AC3E}">
        <p14:creationId xmlns:p14="http://schemas.microsoft.com/office/powerpoint/2010/main" val="1071184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11</a:t>
            </a:fld>
            <a:endParaRPr lang="en-US"/>
          </a:p>
        </p:txBody>
      </p:sp>
    </p:spTree>
    <p:extLst>
      <p:ext uri="{BB962C8B-B14F-4D97-AF65-F5344CB8AC3E}">
        <p14:creationId xmlns:p14="http://schemas.microsoft.com/office/powerpoint/2010/main" val="171942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12</a:t>
            </a:fld>
            <a:endParaRPr lang="en-US"/>
          </a:p>
        </p:txBody>
      </p:sp>
    </p:spTree>
    <p:extLst>
      <p:ext uri="{BB962C8B-B14F-4D97-AF65-F5344CB8AC3E}">
        <p14:creationId xmlns:p14="http://schemas.microsoft.com/office/powerpoint/2010/main" val="2702908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13</a:t>
            </a:fld>
            <a:endParaRPr lang="en-US"/>
          </a:p>
        </p:txBody>
      </p:sp>
    </p:spTree>
    <p:extLst>
      <p:ext uri="{BB962C8B-B14F-4D97-AF65-F5344CB8AC3E}">
        <p14:creationId xmlns:p14="http://schemas.microsoft.com/office/powerpoint/2010/main" val="1582568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endParaRPr lang="en-US" sz="2000" dirty="0"/>
          </a:p>
          <a:p>
            <a:r>
              <a:rPr lang="en-US" sz="2000" dirty="0"/>
              <a:t>It</a:t>
            </a:r>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14</a:t>
            </a:fld>
            <a:endParaRPr lang="en-US"/>
          </a:p>
        </p:txBody>
      </p:sp>
    </p:spTree>
    <p:extLst>
      <p:ext uri="{BB962C8B-B14F-4D97-AF65-F5344CB8AC3E}">
        <p14:creationId xmlns:p14="http://schemas.microsoft.com/office/powerpoint/2010/main" val="2731329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15</a:t>
            </a:fld>
            <a:endParaRPr lang="en-US"/>
          </a:p>
        </p:txBody>
      </p:sp>
    </p:spTree>
    <p:extLst>
      <p:ext uri="{BB962C8B-B14F-4D97-AF65-F5344CB8AC3E}">
        <p14:creationId xmlns:p14="http://schemas.microsoft.com/office/powerpoint/2010/main" val="694673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16</a:t>
            </a:fld>
            <a:endParaRPr lang="en-US"/>
          </a:p>
        </p:txBody>
      </p:sp>
    </p:spTree>
    <p:extLst>
      <p:ext uri="{BB962C8B-B14F-4D97-AF65-F5344CB8AC3E}">
        <p14:creationId xmlns:p14="http://schemas.microsoft.com/office/powerpoint/2010/main" val="756378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03B2A7E-0BD1-4B2E-9C7E-29952F5650DC}" type="slidenum">
              <a:rPr lang="en-US" smtClean="0"/>
              <a:pPr>
                <a:defRPr/>
              </a:pPr>
              <a:t>17</a:t>
            </a:fld>
            <a:endParaRPr lang="en-US"/>
          </a:p>
        </p:txBody>
      </p:sp>
    </p:spTree>
    <p:extLst>
      <p:ext uri="{BB962C8B-B14F-4D97-AF65-F5344CB8AC3E}">
        <p14:creationId xmlns:p14="http://schemas.microsoft.com/office/powerpoint/2010/main" val="3890316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461D6-C5B9-28AA-5067-9FDB1B0CA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50685-ACC0-AB84-3E59-5765208F8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7CDC0-56D4-253E-C8C9-D1FC94183E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5D77BE-CDF8-2E5F-8B6A-6C9FD81042B7}"/>
              </a:ext>
            </a:extLst>
          </p:cNvPr>
          <p:cNvSpPr>
            <a:spLocks noGrp="1"/>
          </p:cNvSpPr>
          <p:nvPr>
            <p:ph type="sldNum" sz="quarter" idx="10"/>
          </p:nvPr>
        </p:nvSpPr>
        <p:spPr/>
        <p:txBody>
          <a:bodyPr/>
          <a:lstStyle/>
          <a:p>
            <a:pPr>
              <a:defRPr/>
            </a:pPr>
            <a:fld id="{803B2A7E-0BD1-4B2E-9C7E-29952F5650DC}" type="slidenum">
              <a:rPr lang="en-US" smtClean="0"/>
              <a:pPr>
                <a:defRPr/>
              </a:pPr>
              <a:t>18</a:t>
            </a:fld>
            <a:endParaRPr lang="en-US"/>
          </a:p>
        </p:txBody>
      </p:sp>
    </p:spTree>
    <p:extLst>
      <p:ext uri="{BB962C8B-B14F-4D97-AF65-F5344CB8AC3E}">
        <p14:creationId xmlns:p14="http://schemas.microsoft.com/office/powerpoint/2010/main" val="9765036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9" name="Text Placeholder 14">
            <a:extLst>
              <a:ext uri="{FF2B5EF4-FFF2-40B4-BE49-F238E27FC236}">
                <a16:creationId xmlns:a16="http://schemas.microsoft.com/office/drawing/2014/main" id="{556BC2F7-27D8-4D87-9000-7B3D3161431A}"/>
              </a:ext>
            </a:extLst>
          </p:cNvPr>
          <p:cNvSpPr>
            <a:spLocks noGrp="1"/>
          </p:cNvSpPr>
          <p:nvPr>
            <p:ph type="body" sz="quarter" idx="12" hasCustomPrompt="1"/>
          </p:nvPr>
        </p:nvSpPr>
        <p:spPr>
          <a:xfrm>
            <a:off x="792912" y="458865"/>
            <a:ext cx="8664044" cy="757573"/>
          </a:xfrm>
          <a:prstGeom prst="rect">
            <a:avLst/>
          </a:prstGeom>
        </p:spPr>
        <p:txBody>
          <a:bodyPr/>
          <a:lstStyle>
            <a:lvl1pPr>
              <a:defRPr sz="3000" b="1">
                <a:solidFill>
                  <a:srgbClr val="1D4982"/>
                </a:solidFill>
                <a:latin typeface="+mj-lt"/>
              </a:defRPr>
            </a:lvl1pPr>
          </a:lstStyle>
          <a:p>
            <a:pPr lvl="0"/>
            <a:r>
              <a:rPr lang="en-US"/>
              <a:t>Agenda</a:t>
            </a:r>
          </a:p>
        </p:txBody>
      </p:sp>
      <p:sp>
        <p:nvSpPr>
          <p:cNvPr id="12" name="Text Placeholder 11">
            <a:extLst>
              <a:ext uri="{FF2B5EF4-FFF2-40B4-BE49-F238E27FC236}">
                <a16:creationId xmlns:a16="http://schemas.microsoft.com/office/drawing/2014/main" id="{94F7F7FA-2CD0-4FA4-8214-DD805E499FF0}"/>
              </a:ext>
            </a:extLst>
          </p:cNvPr>
          <p:cNvSpPr>
            <a:spLocks noGrp="1"/>
          </p:cNvSpPr>
          <p:nvPr>
            <p:ph type="body" sz="quarter" idx="13" hasCustomPrompt="1"/>
          </p:nvPr>
        </p:nvSpPr>
        <p:spPr>
          <a:xfrm>
            <a:off x="792911" y="1373983"/>
            <a:ext cx="10624695" cy="2190751"/>
          </a:xfrm>
          <a:prstGeom prst="rect">
            <a:avLst/>
          </a:prstGeom>
        </p:spPr>
        <p:txBody>
          <a:bodyPr/>
          <a:lstStyle>
            <a:lvl1pPr>
              <a:lnSpc>
                <a:spcPct val="150000"/>
              </a:lnSpc>
              <a:buFont typeface="Arial" panose="020B0604020202020204" pitchFamily="34" charset="0"/>
              <a:buChar char="•"/>
              <a:defRPr sz="2200">
                <a:latin typeface="+mj-lt"/>
              </a:defRPr>
            </a:lvl1pPr>
            <a:lvl2pPr marL="859536" indent="-512064">
              <a:lnSpc>
                <a:spcPct val="150000"/>
              </a:lnSpc>
              <a:buFont typeface="Arial" panose="020B0604020202020204" pitchFamily="34" charset="0"/>
              <a:buChar char="•"/>
              <a:defRPr sz="2200">
                <a:latin typeface="+mj-lt"/>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a:t>Item 1</a:t>
            </a:r>
          </a:p>
          <a:p>
            <a:pPr lvl="1"/>
            <a:r>
              <a:rPr lang="en-US"/>
              <a:t>Item 2</a:t>
            </a:r>
          </a:p>
          <a:p>
            <a:pPr lvl="0"/>
            <a:endParaRPr lang="en-US"/>
          </a:p>
        </p:txBody>
      </p:sp>
      <p:sp>
        <p:nvSpPr>
          <p:cNvPr id="14" name="Prostokąt 4">
            <a:extLst>
              <a:ext uri="{FF2B5EF4-FFF2-40B4-BE49-F238E27FC236}">
                <a16:creationId xmlns:a16="http://schemas.microsoft.com/office/drawing/2014/main" id="{86035A98-9E03-49CB-9205-BC3B92D86D68}"/>
              </a:ext>
            </a:extLst>
          </p:cNvPr>
          <p:cNvSpPr/>
          <p:nvPr userDrawn="1"/>
        </p:nvSpPr>
        <p:spPr>
          <a:xfrm>
            <a:off x="0" y="5990557"/>
            <a:ext cx="12192000" cy="904686"/>
          </a:xfrm>
          <a:prstGeom prst="rect">
            <a:avLst/>
          </a:prstGeom>
          <a:solidFill>
            <a:srgbClr val="004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4" noProof="0"/>
          </a:p>
        </p:txBody>
      </p:sp>
      <p:grpSp>
        <p:nvGrpSpPr>
          <p:cNvPr id="15" name="Group 14">
            <a:extLst>
              <a:ext uri="{FF2B5EF4-FFF2-40B4-BE49-F238E27FC236}">
                <a16:creationId xmlns:a16="http://schemas.microsoft.com/office/drawing/2014/main" id="{ADA12608-26EC-4F24-B05C-F2A20824C1B9}"/>
              </a:ext>
            </a:extLst>
          </p:cNvPr>
          <p:cNvGrpSpPr/>
          <p:nvPr userDrawn="1"/>
        </p:nvGrpSpPr>
        <p:grpSpPr>
          <a:xfrm>
            <a:off x="7062947" y="6267972"/>
            <a:ext cx="4801840" cy="351860"/>
            <a:chOff x="7109091" y="6301627"/>
            <a:chExt cx="4778111" cy="351860"/>
          </a:xfrm>
        </p:grpSpPr>
        <p:pic>
          <p:nvPicPr>
            <p:cNvPr id="16" name="Picture 15" descr="A picture containing drawing&#10;&#10;Description automatically generated">
              <a:extLst>
                <a:ext uri="{FF2B5EF4-FFF2-40B4-BE49-F238E27FC236}">
                  <a16:creationId xmlns:a16="http://schemas.microsoft.com/office/drawing/2014/main" id="{DEF83FEA-CA50-4358-BC1D-509FDB897989}"/>
                </a:ext>
              </a:extLst>
            </p:cNvPr>
            <p:cNvPicPr>
              <a:picLocks noChangeAspect="1"/>
            </p:cNvPicPr>
            <p:nvPr userDrawn="1"/>
          </p:nvPicPr>
          <p:blipFill>
            <a:blip r:embed="rId2"/>
            <a:stretch>
              <a:fillRect/>
            </a:stretch>
          </p:blipFill>
          <p:spPr>
            <a:xfrm>
              <a:off x="7109091" y="6370743"/>
              <a:ext cx="1418323" cy="236821"/>
            </a:xfrm>
            <a:prstGeom prst="rect">
              <a:avLst/>
            </a:prstGeom>
          </p:spPr>
        </p:pic>
        <p:pic>
          <p:nvPicPr>
            <p:cNvPr id="17" name="Picture 16" descr="Text&#10;&#10;Description automatically generated">
              <a:extLst>
                <a:ext uri="{FF2B5EF4-FFF2-40B4-BE49-F238E27FC236}">
                  <a16:creationId xmlns:a16="http://schemas.microsoft.com/office/drawing/2014/main" id="{BD93CBAF-2FAB-4602-B4FC-3F740CF72C29}"/>
                </a:ext>
              </a:extLst>
            </p:cNvPr>
            <p:cNvPicPr>
              <a:picLocks noChangeAspect="1"/>
            </p:cNvPicPr>
            <p:nvPr userDrawn="1"/>
          </p:nvPicPr>
          <p:blipFill>
            <a:blip r:embed="rId3"/>
            <a:stretch>
              <a:fillRect/>
            </a:stretch>
          </p:blipFill>
          <p:spPr>
            <a:xfrm>
              <a:off x="8802050" y="6301627"/>
              <a:ext cx="1301360" cy="351860"/>
            </a:xfrm>
            <a:prstGeom prst="rect">
              <a:avLst/>
            </a:prstGeom>
          </p:spPr>
        </p:pic>
        <p:pic>
          <p:nvPicPr>
            <p:cNvPr id="18" name="Picture 17" descr="A picture containing drawing, clock&#10;&#10;Description automatically generated">
              <a:extLst>
                <a:ext uri="{FF2B5EF4-FFF2-40B4-BE49-F238E27FC236}">
                  <a16:creationId xmlns:a16="http://schemas.microsoft.com/office/drawing/2014/main" id="{F4F61A23-0906-4350-A8C0-1885947D1943}"/>
                </a:ext>
              </a:extLst>
            </p:cNvPr>
            <p:cNvPicPr>
              <a:picLocks noChangeAspect="1"/>
            </p:cNvPicPr>
            <p:nvPr userDrawn="1"/>
          </p:nvPicPr>
          <p:blipFill>
            <a:blip r:embed="rId4"/>
            <a:stretch>
              <a:fillRect/>
            </a:stretch>
          </p:blipFill>
          <p:spPr>
            <a:xfrm>
              <a:off x="10378046" y="6323904"/>
              <a:ext cx="1509156" cy="268680"/>
            </a:xfrm>
            <a:prstGeom prst="rect">
              <a:avLst/>
            </a:prstGeom>
          </p:spPr>
        </p:pic>
      </p:grpSp>
      <p:pic>
        <p:nvPicPr>
          <p:cNvPr id="19" name="Picture 18" descr="Graphical user interface, text&#10;&#10;Description automatically generated">
            <a:extLst>
              <a:ext uri="{FF2B5EF4-FFF2-40B4-BE49-F238E27FC236}">
                <a16:creationId xmlns:a16="http://schemas.microsoft.com/office/drawing/2014/main" id="{7DA04EAB-E17B-48A6-9648-D93B21C427F1}"/>
              </a:ext>
            </a:extLst>
          </p:cNvPr>
          <p:cNvPicPr>
            <a:picLocks noChangeAspect="1"/>
          </p:cNvPicPr>
          <p:nvPr userDrawn="1"/>
        </p:nvPicPr>
        <p:blipFill>
          <a:blip r:embed="rId5"/>
          <a:stretch>
            <a:fillRect/>
          </a:stretch>
        </p:blipFill>
        <p:spPr>
          <a:xfrm>
            <a:off x="424200" y="6132074"/>
            <a:ext cx="2782188" cy="697775"/>
          </a:xfrm>
          <a:prstGeom prst="rect">
            <a:avLst/>
          </a:prstGeom>
        </p:spPr>
      </p:pic>
      <p:pic>
        <p:nvPicPr>
          <p:cNvPr id="20" name="Picture 19" descr="Logo, company name&#10;&#10;Description automatically generated">
            <a:extLst>
              <a:ext uri="{FF2B5EF4-FFF2-40B4-BE49-F238E27FC236}">
                <a16:creationId xmlns:a16="http://schemas.microsoft.com/office/drawing/2014/main" id="{5AD3B114-B9A6-449C-8A0B-E1558F9B493E}"/>
              </a:ext>
            </a:extLst>
          </p:cNvPr>
          <p:cNvPicPr>
            <a:picLocks noChangeAspect="1"/>
          </p:cNvPicPr>
          <p:nvPr userDrawn="1"/>
        </p:nvPicPr>
        <p:blipFill>
          <a:blip r:embed="rId6"/>
          <a:stretch>
            <a:fillRect/>
          </a:stretch>
        </p:blipFill>
        <p:spPr>
          <a:xfrm>
            <a:off x="9578523" y="458864"/>
            <a:ext cx="2178618" cy="807722"/>
          </a:xfrm>
          <a:prstGeom prst="rect">
            <a:avLst/>
          </a:prstGeom>
        </p:spPr>
      </p:pic>
    </p:spTree>
    <p:extLst>
      <p:ext uri="{BB962C8B-B14F-4D97-AF65-F5344CB8AC3E}">
        <p14:creationId xmlns:p14="http://schemas.microsoft.com/office/powerpoint/2010/main" val="2964795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14" name="Prostokąt 13">
            <a:extLst>
              <a:ext uri="{FF2B5EF4-FFF2-40B4-BE49-F238E27FC236}">
                <a16:creationId xmlns:a16="http://schemas.microsoft.com/office/drawing/2014/main" id="{5AFAB17C-35D6-4B9D-9E7A-2C01A9E843E0}"/>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5" name="Prostokąt 14">
            <a:extLst>
              <a:ext uri="{FF2B5EF4-FFF2-40B4-BE49-F238E27FC236}">
                <a16:creationId xmlns:a16="http://schemas.microsoft.com/office/drawing/2014/main" id="{A3D71890-B3CB-4FD8-834D-009164FB2136}"/>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Tytuł 3">
            <a:extLst>
              <a:ext uri="{FF2B5EF4-FFF2-40B4-BE49-F238E27FC236}">
                <a16:creationId xmlns:a16="http://schemas.microsoft.com/office/drawing/2014/main" id="{EAB87C57-A24A-40AF-AB55-474978C5F951}"/>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
        <p:nvSpPr>
          <p:cNvPr id="18" name="Tytuł 3">
            <a:extLst>
              <a:ext uri="{FF2B5EF4-FFF2-40B4-BE49-F238E27FC236}">
                <a16:creationId xmlns:a16="http://schemas.microsoft.com/office/drawing/2014/main" id="{6C16F662-5664-479A-B220-CABCADD0FD75}"/>
              </a:ext>
            </a:extLst>
          </p:cNvPr>
          <p:cNvSpPr txBox="1">
            <a:spLocks/>
          </p:cNvSpPr>
          <p:nvPr userDrawn="1"/>
        </p:nvSpPr>
        <p:spPr>
          <a:xfrm>
            <a:off x="533400" y="4160837"/>
            <a:ext cx="6858000" cy="1325563"/>
          </a:xfrm>
          <a:prstGeom prst="rect">
            <a:avLst/>
          </a:prstGeom>
        </p:spPr>
        <p:txBody>
          <a:bodyPr anchor="ctr"/>
          <a:lstStyle>
            <a:lvl1pPr algn="l" rtl="0" eaLnBrk="1" fontAlgn="base" hangingPunct="1">
              <a:lnSpc>
                <a:spcPts val="4600"/>
              </a:lnSpc>
              <a:spcBef>
                <a:spcPct val="0"/>
              </a:spcBef>
              <a:spcAft>
                <a:spcPct val="0"/>
              </a:spcAft>
              <a:defRPr sz="5000" kern="1200" spc="-100" baseline="0">
                <a:solidFill>
                  <a:schemeClr val="bg1"/>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endParaRPr lang="en-US" sz="2500" dirty="0">
              <a:latin typeface="Franklin Gothic Book" panose="020B0503020102020204" pitchFamily="34" charset="0"/>
            </a:endParaRPr>
          </a:p>
        </p:txBody>
      </p:sp>
      <p:cxnSp>
        <p:nvCxnSpPr>
          <p:cNvPr id="19" name="Łącznik prosty 18">
            <a:extLst>
              <a:ext uri="{FF2B5EF4-FFF2-40B4-BE49-F238E27FC236}">
                <a16:creationId xmlns:a16="http://schemas.microsoft.com/office/drawing/2014/main" id="{0E60A237-D655-4551-9317-77C284689725}"/>
              </a:ext>
            </a:extLst>
          </p:cNvPr>
          <p:cNvCxnSpPr/>
          <p:nvPr userDrawn="1"/>
        </p:nvCxnSpPr>
        <p:spPr>
          <a:xfrm>
            <a:off x="685800" y="4419600"/>
            <a:ext cx="533400" cy="0"/>
          </a:xfrm>
          <a:prstGeom prst="line">
            <a:avLst/>
          </a:prstGeom>
          <a:ln w="38100" cap="flat">
            <a:solidFill>
              <a:schemeClr val="bg2"/>
            </a:solidFill>
            <a:beve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D7B6716D-DE46-00A5-72D5-97522B61B2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3" name="Graphic 2">
            <a:extLst>
              <a:ext uri="{FF2B5EF4-FFF2-40B4-BE49-F238E27FC236}">
                <a16:creationId xmlns:a16="http://schemas.microsoft.com/office/drawing/2014/main" id="{FA715654-5B58-48CE-6809-83FAD8AF007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204540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Prostokąt 16">
            <a:extLst>
              <a:ext uri="{FF2B5EF4-FFF2-40B4-BE49-F238E27FC236}">
                <a16:creationId xmlns:a16="http://schemas.microsoft.com/office/drawing/2014/main" id="{95CC5B96-AD43-4688-9101-4451DD34D1E7}"/>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Prostokąt 21">
            <a:extLst>
              <a:ext uri="{FF2B5EF4-FFF2-40B4-BE49-F238E27FC236}">
                <a16:creationId xmlns:a16="http://schemas.microsoft.com/office/drawing/2014/main" id="{CBF483FC-B9CB-4EC5-873E-BB24F6110B07}"/>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ytuł 3">
            <a:extLst>
              <a:ext uri="{FF2B5EF4-FFF2-40B4-BE49-F238E27FC236}">
                <a16:creationId xmlns:a16="http://schemas.microsoft.com/office/drawing/2014/main" id="{658C6BA4-5304-48D7-AC7C-C10B6126992B}"/>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
        <p:nvSpPr>
          <p:cNvPr id="11" name="Tytuł 3">
            <a:extLst>
              <a:ext uri="{FF2B5EF4-FFF2-40B4-BE49-F238E27FC236}">
                <a16:creationId xmlns:a16="http://schemas.microsoft.com/office/drawing/2014/main" id="{56E276F1-64D3-491D-AA29-392D6789F88E}"/>
              </a:ext>
            </a:extLst>
          </p:cNvPr>
          <p:cNvSpPr txBox="1">
            <a:spLocks/>
          </p:cNvSpPr>
          <p:nvPr userDrawn="1"/>
        </p:nvSpPr>
        <p:spPr>
          <a:xfrm>
            <a:off x="533400" y="4160837"/>
            <a:ext cx="6858000" cy="1325563"/>
          </a:xfrm>
          <a:prstGeom prst="rect">
            <a:avLst/>
          </a:prstGeom>
        </p:spPr>
        <p:txBody>
          <a:bodyPr anchor="ctr"/>
          <a:lstStyle>
            <a:lvl1pPr algn="l" rtl="0" eaLnBrk="1" fontAlgn="base" hangingPunct="1">
              <a:lnSpc>
                <a:spcPts val="4600"/>
              </a:lnSpc>
              <a:spcBef>
                <a:spcPct val="0"/>
              </a:spcBef>
              <a:spcAft>
                <a:spcPct val="0"/>
              </a:spcAft>
              <a:defRPr sz="5000" kern="1200" spc="-100" baseline="0">
                <a:solidFill>
                  <a:schemeClr val="bg1"/>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endParaRPr lang="en-US" sz="2500" dirty="0">
              <a:latin typeface="Franklin Gothic Book" panose="020B0503020102020204" pitchFamily="34" charset="0"/>
            </a:endParaRPr>
          </a:p>
        </p:txBody>
      </p:sp>
      <p:cxnSp>
        <p:nvCxnSpPr>
          <p:cNvPr id="12" name="Łącznik prosty 11">
            <a:extLst>
              <a:ext uri="{FF2B5EF4-FFF2-40B4-BE49-F238E27FC236}">
                <a16:creationId xmlns:a16="http://schemas.microsoft.com/office/drawing/2014/main" id="{9367D8F5-BFD8-4952-8C77-303BCC517AC2}"/>
              </a:ext>
            </a:extLst>
          </p:cNvPr>
          <p:cNvCxnSpPr/>
          <p:nvPr userDrawn="1"/>
        </p:nvCxnSpPr>
        <p:spPr>
          <a:xfrm>
            <a:off x="685800" y="4419600"/>
            <a:ext cx="533400" cy="0"/>
          </a:xfrm>
          <a:prstGeom prst="line">
            <a:avLst/>
          </a:prstGeom>
          <a:ln w="38100" cap="flat">
            <a:solidFill>
              <a:schemeClr val="bg2"/>
            </a:solidFill>
            <a:bevel/>
          </a:ln>
        </p:spPr>
        <p:style>
          <a:lnRef idx="1">
            <a:schemeClr val="accent1"/>
          </a:lnRef>
          <a:fillRef idx="0">
            <a:schemeClr val="accent1"/>
          </a:fillRef>
          <a:effectRef idx="0">
            <a:schemeClr val="accent1"/>
          </a:effectRef>
          <a:fontRef idx="minor">
            <a:schemeClr val="tx1"/>
          </a:fontRef>
        </p:style>
      </p:cxnSp>
      <p:cxnSp>
        <p:nvCxnSpPr>
          <p:cNvPr id="14" name="Łącznik prosty 13">
            <a:extLst>
              <a:ext uri="{FF2B5EF4-FFF2-40B4-BE49-F238E27FC236}">
                <a16:creationId xmlns:a16="http://schemas.microsoft.com/office/drawing/2014/main" id="{D7222D4C-443E-452A-BA6D-C01A3E1E7D54}"/>
              </a:ext>
            </a:extLst>
          </p:cNvPr>
          <p:cNvCxnSpPr>
            <a:cxnSpLocks/>
          </p:cNvCxnSpPr>
          <p:nvPr userDrawn="1"/>
        </p:nvCxnSpPr>
        <p:spPr>
          <a:xfrm>
            <a:off x="11582400" y="533400"/>
            <a:ext cx="0" cy="1600200"/>
          </a:xfrm>
          <a:prstGeom prst="line">
            <a:avLst/>
          </a:prstGeom>
          <a:ln w="38100" cap="sq">
            <a:solidFill>
              <a:schemeClr val="accent6">
                <a:lumMod val="20000"/>
                <a:lumOff val="80000"/>
              </a:schemeClr>
            </a:solidFill>
            <a:beve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DA1EE2E0-5610-0210-DB80-EC49C150AA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4" name="Graphic 3">
            <a:extLst>
              <a:ext uri="{FF2B5EF4-FFF2-40B4-BE49-F238E27FC236}">
                <a16:creationId xmlns:a16="http://schemas.microsoft.com/office/drawing/2014/main" id="{03AD51A0-9FE4-3A8A-9F97-1D8C8EE1905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45652" y="525714"/>
            <a:ext cx="2670048" cy="657838"/>
          </a:xfrm>
          <a:prstGeom prst="rect">
            <a:avLst/>
          </a:prstGeom>
        </p:spPr>
      </p:pic>
    </p:spTree>
    <p:extLst>
      <p:ext uri="{BB962C8B-B14F-4D97-AF65-F5344CB8AC3E}">
        <p14:creationId xmlns:p14="http://schemas.microsoft.com/office/powerpoint/2010/main" val="50687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2" name="Prostokąt 16">
            <a:extLst>
              <a:ext uri="{FF2B5EF4-FFF2-40B4-BE49-F238E27FC236}">
                <a16:creationId xmlns:a16="http://schemas.microsoft.com/office/drawing/2014/main" id="{311B3CE8-9D26-3DA6-2550-955D89425975}"/>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rostokąt 21">
            <a:extLst>
              <a:ext uri="{FF2B5EF4-FFF2-40B4-BE49-F238E27FC236}">
                <a16:creationId xmlns:a16="http://schemas.microsoft.com/office/drawing/2014/main" id="{93D391F8-B888-0337-CF33-E28D05943985}"/>
              </a:ext>
            </a:extLst>
          </p:cNvPr>
          <p:cNvSpPr/>
          <p:nvPr userDrawn="1"/>
        </p:nvSpPr>
        <p:spPr>
          <a:xfrm>
            <a:off x="8001000" y="1752600"/>
            <a:ext cx="4190999" cy="5105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y 13">
            <a:extLst>
              <a:ext uri="{FF2B5EF4-FFF2-40B4-BE49-F238E27FC236}">
                <a16:creationId xmlns:a16="http://schemas.microsoft.com/office/drawing/2014/main" id="{A26D7E80-1354-5E29-A97B-D355E541D50B}"/>
              </a:ext>
            </a:extLst>
          </p:cNvPr>
          <p:cNvCxnSpPr>
            <a:cxnSpLocks/>
          </p:cNvCxnSpPr>
          <p:nvPr userDrawn="1"/>
        </p:nvCxnSpPr>
        <p:spPr>
          <a:xfrm>
            <a:off x="11582400" y="533400"/>
            <a:ext cx="0" cy="1600200"/>
          </a:xfrm>
          <a:prstGeom prst="line">
            <a:avLst/>
          </a:prstGeom>
          <a:ln w="38100" cap="sq">
            <a:solidFill>
              <a:schemeClr val="accent6">
                <a:lumMod val="20000"/>
                <a:lumOff val="80000"/>
              </a:schemeClr>
            </a:solidFill>
            <a:beve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B31D27F3-4CC0-46EB-7751-FAF1B7CCE9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12" name="Graphic 11">
            <a:extLst>
              <a:ext uri="{FF2B5EF4-FFF2-40B4-BE49-F238E27FC236}">
                <a16:creationId xmlns:a16="http://schemas.microsoft.com/office/drawing/2014/main" id="{60ECF360-493A-79AA-2CB3-8FE084DB24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45652" y="525714"/>
            <a:ext cx="2670048" cy="657838"/>
          </a:xfrm>
          <a:prstGeom prst="rect">
            <a:avLst/>
          </a:prstGeom>
        </p:spPr>
      </p:pic>
      <p:sp>
        <p:nvSpPr>
          <p:cNvPr id="13" name="Tytuł 3">
            <a:extLst>
              <a:ext uri="{FF2B5EF4-FFF2-40B4-BE49-F238E27FC236}">
                <a16:creationId xmlns:a16="http://schemas.microsoft.com/office/drawing/2014/main" id="{D41A4C3F-065B-8FF5-835F-D3E5948FC118}"/>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spTree>
    <p:extLst>
      <p:ext uri="{BB962C8B-B14F-4D97-AF65-F5344CB8AC3E}">
        <p14:creationId xmlns:p14="http://schemas.microsoft.com/office/powerpoint/2010/main" val="307945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sp>
        <p:nvSpPr>
          <p:cNvPr id="5" name="Prostokąt 4">
            <a:extLst>
              <a:ext uri="{FF2B5EF4-FFF2-40B4-BE49-F238E27FC236}">
                <a16:creationId xmlns:a16="http://schemas.microsoft.com/office/drawing/2014/main" id="{A6DD0231-7DFF-4A43-B5B2-F2624899C965}"/>
              </a:ext>
            </a:extLst>
          </p:cNvPr>
          <p:cNvSpPr/>
          <p:nvPr userDrawn="1"/>
        </p:nvSpPr>
        <p:spPr>
          <a:xfrm>
            <a:off x="0" y="1752600"/>
            <a:ext cx="12192000" cy="5105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 name="Tytuł 3">
            <a:extLst>
              <a:ext uri="{FF2B5EF4-FFF2-40B4-BE49-F238E27FC236}">
                <a16:creationId xmlns:a16="http://schemas.microsoft.com/office/drawing/2014/main" id="{30BDCE48-CE52-4AE8-B95D-908CBED853C7}"/>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3" name="Graphic 2">
            <a:extLst>
              <a:ext uri="{FF2B5EF4-FFF2-40B4-BE49-F238E27FC236}">
                <a16:creationId xmlns:a16="http://schemas.microsoft.com/office/drawing/2014/main" id="{1816035D-1DC9-C8A7-A184-A27A7A4A47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6" name="Graphic 5">
            <a:extLst>
              <a:ext uri="{FF2B5EF4-FFF2-40B4-BE49-F238E27FC236}">
                <a16:creationId xmlns:a16="http://schemas.microsoft.com/office/drawing/2014/main" id="{7F91049A-0939-425D-3761-9D6ED0A61A4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342996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3" name="Prostokąt 4">
            <a:extLst>
              <a:ext uri="{FF2B5EF4-FFF2-40B4-BE49-F238E27FC236}">
                <a16:creationId xmlns:a16="http://schemas.microsoft.com/office/drawing/2014/main" id="{626D3D97-36C5-5BE7-BA1A-A4D700B9DDB5}"/>
              </a:ext>
            </a:extLst>
          </p:cNvPr>
          <p:cNvSpPr/>
          <p:nvPr userDrawn="1"/>
        </p:nvSpPr>
        <p:spPr>
          <a:xfrm>
            <a:off x="0" y="1752600"/>
            <a:ext cx="12192000" cy="510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757E584D-1878-33CD-A221-60F7BCF12426}"/>
              </a:ext>
            </a:extLst>
          </p:cNvPr>
          <p:cNvSpPr>
            <a:spLocks noGrp="1"/>
          </p:cNvSpPr>
          <p:nvPr>
            <p:ph type="title"/>
          </p:nvPr>
        </p:nvSpPr>
        <p:spPr>
          <a:xfrm>
            <a:off x="533400" y="3246437"/>
            <a:ext cx="6858000" cy="1325563"/>
          </a:xfrm>
          <a:prstGeom prst="rect">
            <a:avLst/>
          </a:prstGeom>
        </p:spPr>
        <p:txBody>
          <a:bodyPr anchor="ctr"/>
          <a:lstStyle>
            <a:lvl1pPr>
              <a:defRPr sz="5000" b="1" spc="0">
                <a:solidFill>
                  <a:schemeClr val="bg1"/>
                </a:solidFill>
                <a:latin typeface="Arial" panose="020B0604020202020204" pitchFamily="34" charset="0"/>
                <a:cs typeface="Arial" panose="020B0604020202020204" pitchFamily="34" charset="0"/>
              </a:defRPr>
            </a:lvl1pPr>
          </a:lstStyle>
          <a:p>
            <a:pPr>
              <a:lnSpc>
                <a:spcPct val="100000"/>
              </a:lnSpc>
            </a:pPr>
            <a:r>
              <a:rPr lang="pl-PL" dirty="0"/>
              <a:t>Presentation </a:t>
            </a:r>
            <a:r>
              <a:rPr lang="pl-PL" dirty="0" err="1"/>
              <a:t>title</a:t>
            </a:r>
            <a:endParaRPr lang="en-US" dirty="0"/>
          </a:p>
        </p:txBody>
      </p:sp>
      <p:pic>
        <p:nvPicPr>
          <p:cNvPr id="6" name="Graphic 5">
            <a:extLst>
              <a:ext uri="{FF2B5EF4-FFF2-40B4-BE49-F238E27FC236}">
                <a16:creationId xmlns:a16="http://schemas.microsoft.com/office/drawing/2014/main" id="{FECF015F-EFA7-113C-8C88-0D6F5894F5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7697" y="660452"/>
            <a:ext cx="2663935" cy="575311"/>
          </a:xfrm>
          <a:prstGeom prst="rect">
            <a:avLst/>
          </a:prstGeom>
        </p:spPr>
      </p:pic>
      <p:pic>
        <p:nvPicPr>
          <p:cNvPr id="7" name="Graphic 6">
            <a:extLst>
              <a:ext uri="{FF2B5EF4-FFF2-40B4-BE49-F238E27FC236}">
                <a16:creationId xmlns:a16="http://schemas.microsoft.com/office/drawing/2014/main" id="{D9459BD2-2E62-D203-28FB-8940788B2C5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34272" y="525714"/>
            <a:ext cx="2670048" cy="657838"/>
          </a:xfrm>
          <a:prstGeom prst="rect">
            <a:avLst/>
          </a:prstGeom>
        </p:spPr>
      </p:pic>
    </p:spTree>
    <p:extLst>
      <p:ext uri="{BB962C8B-B14F-4D97-AF65-F5344CB8AC3E}">
        <p14:creationId xmlns:p14="http://schemas.microsoft.com/office/powerpoint/2010/main" val="59298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11074400" cy="4267200"/>
          </a:xfrm>
          <a:prstGeom prst="rect">
            <a:avLst/>
          </a:prstGeom>
        </p:spPr>
        <p:txBody>
          <a:bodyPr/>
          <a:lstStyle>
            <a:lvl1pPr marL="568325" indent="-452438">
              <a:buClr>
                <a:schemeClr val="tx2"/>
              </a:buClr>
              <a:buFont typeface="Arial" panose="020B0604020202020204" pitchFamily="34" charset="0"/>
              <a:buChar char="•"/>
              <a:defRPr sz="2800">
                <a:solidFill>
                  <a:schemeClr val="accent5"/>
                </a:solidFill>
                <a:latin typeface="Arial" panose="020B0604020202020204" pitchFamily="34" charset="0"/>
                <a:cs typeface="Arial" panose="020B0604020202020204" pitchFamily="34" charset="0"/>
              </a:defRPr>
            </a:lvl1pPr>
            <a:lvl2pPr marL="914400" indent="-346075">
              <a:buClr>
                <a:schemeClr val="tx2"/>
              </a:buClr>
              <a:buFont typeface="Arial" panose="020B0604020202020204" pitchFamily="34" charset="0"/>
              <a:buChar char="•"/>
              <a:defRPr sz="2400">
                <a:solidFill>
                  <a:schemeClr val="accent5"/>
                </a:solidFill>
                <a:latin typeface="Arial" panose="020B0604020202020204" pitchFamily="34" charset="0"/>
                <a:cs typeface="Arial" panose="020B0604020202020204" pitchFamily="34" charset="0"/>
              </a:defRPr>
            </a:lvl2pPr>
            <a:lvl3pPr marL="1260475" indent="-346075">
              <a:buClr>
                <a:schemeClr val="tx2"/>
              </a:buClr>
              <a:buFont typeface="Arial" panose="020B0604020202020204" pitchFamily="34" charset="0"/>
              <a:buChar char="•"/>
              <a:defRPr sz="2000">
                <a:solidFill>
                  <a:schemeClr val="accent5"/>
                </a:solidFill>
                <a:latin typeface="Arial" panose="020B0604020202020204" pitchFamily="34" charset="0"/>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5" name="Prostokąt 4">
            <a:extLst>
              <a:ext uri="{FF2B5EF4-FFF2-40B4-BE49-F238E27FC236}">
                <a16:creationId xmlns:a16="http://schemas.microsoft.com/office/drawing/2014/main" id="{E6502761-E27D-406C-AC6D-0A18D255B600}"/>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Tytuł 3">
            <a:extLst>
              <a:ext uri="{FF2B5EF4-FFF2-40B4-BE49-F238E27FC236}">
                <a16:creationId xmlns:a16="http://schemas.microsoft.com/office/drawing/2014/main" id="{4BD34791-03EB-40DB-BD32-77B5E0312C2E}"/>
              </a:ext>
            </a:extLst>
          </p:cNvPr>
          <p:cNvSpPr>
            <a:spLocks noGrp="1"/>
          </p:cNvSpPr>
          <p:nvPr>
            <p:ph type="title" hasCustomPrompt="1"/>
          </p:nvPr>
        </p:nvSpPr>
        <p:spPr>
          <a:xfrm>
            <a:off x="609600" y="365125"/>
            <a:ext cx="11125200" cy="1325563"/>
          </a:xfrm>
          <a:prstGeom prst="rect">
            <a:avLst/>
          </a:prstGeom>
        </p:spPr>
        <p:txBody>
          <a:bodyPr/>
          <a:lstStyle>
            <a:lvl1pPr>
              <a:defRPr sz="4000" b="1" spc="0">
                <a:solidFill>
                  <a:schemeClr val="tx1"/>
                </a:solidFill>
                <a:latin typeface="Arial" panose="020B0604020202020204" pitchFamily="34" charset="0"/>
                <a:cs typeface="Arial" panose="020B0604020202020204" pitchFamily="34" charset="0"/>
              </a:defRPr>
            </a:lvl1pPr>
          </a:lstStyle>
          <a:p>
            <a:r>
              <a:rPr lang="en-US" dirty="0"/>
              <a:t>Click to edit Master title style</a:t>
            </a:r>
            <a:endParaRPr lang="pl-PL" dirty="0"/>
          </a:p>
        </p:txBody>
      </p:sp>
      <p:pic>
        <p:nvPicPr>
          <p:cNvPr id="6" name="Graphic 5">
            <a:extLst>
              <a:ext uri="{FF2B5EF4-FFF2-40B4-BE49-F238E27FC236}">
                <a16:creationId xmlns:a16="http://schemas.microsoft.com/office/drawing/2014/main" id="{DD371CBA-031A-552B-9510-E0DC8055B1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1" name="Graphic 10">
            <a:extLst>
              <a:ext uri="{FF2B5EF4-FFF2-40B4-BE49-F238E27FC236}">
                <a16:creationId xmlns:a16="http://schemas.microsoft.com/office/drawing/2014/main" id="{DD2C57E7-7953-0FB0-D226-602C99C63F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292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BD34791-03EB-40DB-BD32-77B5E0312C2E}"/>
              </a:ext>
            </a:extLst>
          </p:cNvPr>
          <p:cNvSpPr>
            <a:spLocks noGrp="1"/>
          </p:cNvSpPr>
          <p:nvPr>
            <p:ph type="title" hasCustomPrompt="1"/>
          </p:nvPr>
        </p:nvSpPr>
        <p:spPr>
          <a:xfrm>
            <a:off x="609600" y="365125"/>
            <a:ext cx="11125200" cy="1325563"/>
          </a:xfrm>
          <a:prstGeom prst="rect">
            <a:avLst/>
          </a:prstGeom>
        </p:spPr>
        <p:txBody>
          <a:bodyPr/>
          <a:lstStyle>
            <a:lvl1pPr algn="l" rtl="0" eaLnBrk="1" fontAlgn="base" hangingPunct="1">
              <a:lnSpc>
                <a:spcPts val="4600"/>
              </a:lnSpc>
              <a:spcBef>
                <a:spcPct val="0"/>
              </a:spcBef>
              <a:spcAft>
                <a:spcPct val="0"/>
              </a:spcAft>
              <a:defRPr lang="pl-PL"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pl-PL" dirty="0"/>
              <a:t>Agenda</a:t>
            </a:r>
          </a:p>
        </p:txBody>
      </p:sp>
      <p:sp>
        <p:nvSpPr>
          <p:cNvPr id="2" name="Prostokąt 4">
            <a:extLst>
              <a:ext uri="{FF2B5EF4-FFF2-40B4-BE49-F238E27FC236}">
                <a16:creationId xmlns:a16="http://schemas.microsoft.com/office/drawing/2014/main" id="{6E9CB49F-5172-FE98-74BD-F754F542C684}"/>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E47D015C-D811-989D-BC6F-8FE56416D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E1B6228C-BF31-B612-9B0D-8EBE49DB6C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47309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3" name="Symbol zastępczy tekstu 6">
            <a:extLst>
              <a:ext uri="{FF2B5EF4-FFF2-40B4-BE49-F238E27FC236}">
                <a16:creationId xmlns:a16="http://schemas.microsoft.com/office/drawing/2014/main" id="{62008CC5-EBAC-DA0A-70F9-2929376AB7B4}"/>
              </a:ext>
            </a:extLst>
          </p:cNvPr>
          <p:cNvSpPr>
            <a:spLocks noGrp="1"/>
          </p:cNvSpPr>
          <p:nvPr>
            <p:ph type="body" sz="quarter" idx="10" hasCustomPrompt="1"/>
          </p:nvPr>
        </p:nvSpPr>
        <p:spPr>
          <a:xfrm>
            <a:off x="4953000" y="2590800"/>
            <a:ext cx="5105400" cy="609600"/>
          </a:xfrm>
          <a:prstGeom prst="rect">
            <a:avLst/>
          </a:prstGeom>
        </p:spPr>
        <p:txBody>
          <a:bodyPr/>
          <a:lstStyle>
            <a:lvl1pPr marL="115887" indent="0">
              <a:buNone/>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pPr lvl="0"/>
            <a:r>
              <a:rPr lang="pl-PL" dirty="0" err="1"/>
              <a:t>Name</a:t>
            </a:r>
            <a:endParaRPr lang="en-US" dirty="0"/>
          </a:p>
        </p:txBody>
      </p:sp>
      <p:sp>
        <p:nvSpPr>
          <p:cNvPr id="4" name="Symbol zastępczy tekstu 6">
            <a:extLst>
              <a:ext uri="{FF2B5EF4-FFF2-40B4-BE49-F238E27FC236}">
                <a16:creationId xmlns:a16="http://schemas.microsoft.com/office/drawing/2014/main" id="{CDF2C916-2914-2320-75D1-B2B5A9122500}"/>
              </a:ext>
            </a:extLst>
          </p:cNvPr>
          <p:cNvSpPr>
            <a:spLocks noGrp="1"/>
          </p:cNvSpPr>
          <p:nvPr>
            <p:ph type="body" sz="quarter" idx="11" hasCustomPrompt="1"/>
          </p:nvPr>
        </p:nvSpPr>
        <p:spPr>
          <a:xfrm>
            <a:off x="4953000" y="3276600"/>
            <a:ext cx="5105400" cy="609600"/>
          </a:xfrm>
          <a:prstGeom prst="rect">
            <a:avLst/>
          </a:prstGeom>
        </p:spPr>
        <p:txBody>
          <a:bodyPr/>
          <a:lstStyle>
            <a:lvl1pPr marL="115887" indent="0">
              <a:buNone/>
              <a:defRPr lang="en-US" sz="2800" b="0" kern="1200" spc="-100" baseline="0" dirty="0">
                <a:solidFill>
                  <a:schemeClr val="tx1"/>
                </a:solidFill>
                <a:latin typeface="Arial" panose="020B0604020202020204" pitchFamily="34" charset="0"/>
                <a:ea typeface="+mj-ea"/>
                <a:cs typeface="Arial" panose="020B0604020202020204" pitchFamily="34" charset="0"/>
              </a:defRPr>
            </a:lvl1pPr>
          </a:lstStyle>
          <a:p>
            <a:pPr lvl="0"/>
            <a:r>
              <a:rPr lang="pl-PL" dirty="0" err="1"/>
              <a:t>Title</a:t>
            </a:r>
            <a:endParaRPr lang="en-US" dirty="0"/>
          </a:p>
        </p:txBody>
      </p:sp>
      <p:sp>
        <p:nvSpPr>
          <p:cNvPr id="5" name="Owal 1">
            <a:extLst>
              <a:ext uri="{FF2B5EF4-FFF2-40B4-BE49-F238E27FC236}">
                <a16:creationId xmlns:a16="http://schemas.microsoft.com/office/drawing/2014/main" id="{2DEFDF94-FDCA-438A-D4DC-FC297A7D8FE1}"/>
              </a:ext>
            </a:extLst>
          </p:cNvPr>
          <p:cNvSpPr/>
          <p:nvPr userDrawn="1"/>
        </p:nvSpPr>
        <p:spPr>
          <a:xfrm>
            <a:off x="3200400" y="2438400"/>
            <a:ext cx="1524000" cy="1524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4">
            <a:extLst>
              <a:ext uri="{FF2B5EF4-FFF2-40B4-BE49-F238E27FC236}">
                <a16:creationId xmlns:a16="http://schemas.microsoft.com/office/drawing/2014/main" id="{597C10E7-A998-325F-3A35-04F3480668E2}"/>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988C9B81-56CD-5CF4-A41B-08A5255A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55D7D390-DDCE-96D2-5CDD-727A21F5632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84814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4D6674B-1786-4E05-A8AF-E079348AF96E}"/>
              </a:ext>
            </a:extLst>
          </p:cNvPr>
          <p:cNvSpPr>
            <a:spLocks noGrp="1"/>
          </p:cNvSpPr>
          <p:nvPr>
            <p:ph idx="1"/>
          </p:nvPr>
        </p:nvSpPr>
        <p:spPr>
          <a:xfrm>
            <a:off x="609600" y="1516380"/>
            <a:ext cx="5105400" cy="426720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2" name="Content Placeholder 2">
            <a:extLst>
              <a:ext uri="{FF2B5EF4-FFF2-40B4-BE49-F238E27FC236}">
                <a16:creationId xmlns:a16="http://schemas.microsoft.com/office/drawing/2014/main" id="{E88447E3-85E3-44D1-BE52-0C947D314F6E}"/>
              </a:ext>
            </a:extLst>
          </p:cNvPr>
          <p:cNvSpPr>
            <a:spLocks noGrp="1"/>
          </p:cNvSpPr>
          <p:nvPr>
            <p:ph idx="10"/>
          </p:nvPr>
        </p:nvSpPr>
        <p:spPr>
          <a:xfrm>
            <a:off x="6019800" y="1516380"/>
            <a:ext cx="5105400" cy="426720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7" name="Tytuł 3">
            <a:extLst>
              <a:ext uri="{FF2B5EF4-FFF2-40B4-BE49-F238E27FC236}">
                <a16:creationId xmlns:a16="http://schemas.microsoft.com/office/drawing/2014/main" id="{C49E9769-1588-4F8B-9840-103F42AE79B1}"/>
              </a:ext>
            </a:extLst>
          </p:cNvPr>
          <p:cNvSpPr>
            <a:spLocks noGrp="1"/>
          </p:cNvSpPr>
          <p:nvPr>
            <p:ph type="title" hasCustomPrompt="1"/>
          </p:nvPr>
        </p:nvSpPr>
        <p:spPr>
          <a:xfrm>
            <a:off x="609600" y="365125"/>
            <a:ext cx="10515600" cy="1325563"/>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80101252-CC5B-90A9-76CA-89E00CEDF641}"/>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0FB90134-F576-3ED1-3C12-221BFC86FC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FB13F33A-286C-C912-ED1C-EE91AB1CD88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409200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F79EF88-0D14-44C5-95DD-FD4BDA8BD4CB}"/>
              </a:ext>
            </a:extLst>
          </p:cNvPr>
          <p:cNvSpPr txBox="1">
            <a:spLocks/>
          </p:cNvSpPr>
          <p:nvPr userDrawn="1"/>
        </p:nvSpPr>
        <p:spPr>
          <a:xfrm>
            <a:off x="609601" y="1252901"/>
            <a:ext cx="5105400" cy="723900"/>
          </a:xfrm>
          <a:prstGeom prst="rect">
            <a:avLst/>
          </a:prstGeom>
        </p:spPr>
        <p:txBody>
          <a:bodyPr/>
          <a:lstStyle>
            <a:lvl1pPr algn="l" rtl="0" eaLnBrk="1" fontAlgn="base" hangingPunct="1">
              <a:lnSpc>
                <a:spcPts val="4600"/>
              </a:lnSpc>
              <a:spcBef>
                <a:spcPct val="0"/>
              </a:spcBef>
              <a:spcAft>
                <a:spcPct val="0"/>
              </a:spcAft>
              <a:defRPr sz="4500" b="0" kern="1200" spc="-100" baseline="0">
                <a:solidFill>
                  <a:srgbClr val="003478"/>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r>
              <a:rPr lang="en-US" sz="2800" b="1" dirty="0">
                <a:solidFill>
                  <a:schemeClr val="tx2"/>
                </a:solidFill>
                <a:latin typeface="Arial" panose="020B0604020202020204" pitchFamily="34" charset="0"/>
                <a:cs typeface="Arial" panose="020B0604020202020204" pitchFamily="34" charset="0"/>
              </a:rPr>
              <a:t>Click to edit Master title style</a:t>
            </a:r>
          </a:p>
        </p:txBody>
      </p:sp>
      <p:sp>
        <p:nvSpPr>
          <p:cNvPr id="10" name="Title 1">
            <a:extLst>
              <a:ext uri="{FF2B5EF4-FFF2-40B4-BE49-F238E27FC236}">
                <a16:creationId xmlns:a16="http://schemas.microsoft.com/office/drawing/2014/main" id="{D2258BBE-7AF6-480D-9B5E-BD8787F5F362}"/>
              </a:ext>
            </a:extLst>
          </p:cNvPr>
          <p:cNvSpPr txBox="1">
            <a:spLocks/>
          </p:cNvSpPr>
          <p:nvPr userDrawn="1"/>
        </p:nvSpPr>
        <p:spPr>
          <a:xfrm>
            <a:off x="5994401" y="1252901"/>
            <a:ext cx="5130799" cy="723900"/>
          </a:xfrm>
          <a:prstGeom prst="rect">
            <a:avLst/>
          </a:prstGeom>
        </p:spPr>
        <p:txBody>
          <a:bodyPr/>
          <a:lstStyle>
            <a:lvl1pPr algn="l" rtl="0" eaLnBrk="1" fontAlgn="base" hangingPunct="1">
              <a:lnSpc>
                <a:spcPts val="4600"/>
              </a:lnSpc>
              <a:spcBef>
                <a:spcPct val="0"/>
              </a:spcBef>
              <a:spcAft>
                <a:spcPct val="0"/>
              </a:spcAft>
              <a:defRPr sz="4500" b="0" kern="1200" spc="-100" baseline="0">
                <a:solidFill>
                  <a:srgbClr val="003478"/>
                </a:solidFill>
                <a:latin typeface="+mn-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gn="l" rtl="0" eaLnBrk="1" fontAlgn="base" hangingPunct="1">
              <a:lnSpc>
                <a:spcPts val="4600"/>
              </a:lnSpc>
              <a:spcBef>
                <a:spcPct val="0"/>
              </a:spcBef>
              <a:spcAft>
                <a:spcPct val="0"/>
              </a:spcAft>
            </a:pPr>
            <a:r>
              <a:rPr lang="en-US" sz="2800" b="1" kern="1200" spc="-100" baseline="0" dirty="0">
                <a:solidFill>
                  <a:schemeClr val="tx2"/>
                </a:solidFill>
                <a:latin typeface="Arial" panose="020B0604020202020204" pitchFamily="34" charset="0"/>
                <a:ea typeface="+mj-ea"/>
                <a:cs typeface="Arial" panose="020B0604020202020204" pitchFamily="34" charset="0"/>
              </a:rPr>
              <a:t>Click to edit Master title style</a:t>
            </a:r>
          </a:p>
        </p:txBody>
      </p:sp>
      <p:sp>
        <p:nvSpPr>
          <p:cNvPr id="15" name="Tytuł 3">
            <a:extLst>
              <a:ext uri="{FF2B5EF4-FFF2-40B4-BE49-F238E27FC236}">
                <a16:creationId xmlns:a16="http://schemas.microsoft.com/office/drawing/2014/main" id="{50B8888E-9D9C-4AAE-8AE1-93023477AA9D}"/>
              </a:ext>
            </a:extLst>
          </p:cNvPr>
          <p:cNvSpPr>
            <a:spLocks noGrp="1"/>
          </p:cNvSpPr>
          <p:nvPr>
            <p:ph type="title" hasCustomPrompt="1"/>
          </p:nvPr>
        </p:nvSpPr>
        <p:spPr>
          <a:xfrm>
            <a:off x="609600" y="365125"/>
            <a:ext cx="10515600" cy="1325563"/>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16" name="Content Placeholder 2">
            <a:extLst>
              <a:ext uri="{FF2B5EF4-FFF2-40B4-BE49-F238E27FC236}">
                <a16:creationId xmlns:a16="http://schemas.microsoft.com/office/drawing/2014/main" id="{C3FE002C-AFB5-4CF5-81BC-766EA5346A68}"/>
              </a:ext>
            </a:extLst>
          </p:cNvPr>
          <p:cNvSpPr>
            <a:spLocks noGrp="1"/>
          </p:cNvSpPr>
          <p:nvPr>
            <p:ph idx="1"/>
          </p:nvPr>
        </p:nvSpPr>
        <p:spPr>
          <a:xfrm>
            <a:off x="609600" y="1973580"/>
            <a:ext cx="5105400" cy="3741420"/>
          </a:xfrm>
          <a:prstGeom prst="rect">
            <a:avLst/>
          </a:prstGeom>
        </p:spPr>
        <p:txBody>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lang="en-US" sz="2800" kern="1200" dirty="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lang="en-US" sz="2400" kern="1200" dirty="0">
                <a:solidFill>
                  <a:schemeClr val="accent5"/>
                </a:solidFill>
                <a:latin typeface="Arial" panose="020B0604020202020204" pitchFamily="34" charset="0"/>
                <a:ea typeface="+mn-ea"/>
                <a:cs typeface="Arial" panose="020B0604020202020204" pitchFamily="34" charset="0"/>
              </a:defRPr>
            </a:lvl2pPr>
            <a:lvl3pPr marL="1260475" indent="-346075" algn="l" rtl="0" eaLnBrk="1" fontAlgn="base" hangingPunct="1">
              <a:spcBef>
                <a:spcPct val="20000"/>
              </a:spcBef>
              <a:spcAft>
                <a:spcPct val="0"/>
              </a:spcAft>
              <a:buClr>
                <a:schemeClr val="tx2"/>
              </a:buClr>
              <a:buFont typeface="Arial" panose="020B0604020202020204" pitchFamily="34" charset="0"/>
              <a:buChar char="•"/>
              <a:defRPr lang="en-US" sz="2000" kern="1200" dirty="0">
                <a:solidFill>
                  <a:schemeClr val="accent5"/>
                </a:solidFill>
                <a:latin typeface="Arial" panose="020B0604020202020204" pitchFamily="34" charset="0"/>
                <a:ea typeface="+mn-ea"/>
                <a:cs typeface="Arial" panose="020B0604020202020204" pitchFamily="34" charset="0"/>
              </a:defRPr>
            </a:lvl3pPr>
          </a:lstStyle>
          <a:p>
            <a:pPr lvl="0"/>
            <a:r>
              <a:rPr lang="en-US" dirty="0"/>
              <a:t>Edit Master text styles</a:t>
            </a:r>
          </a:p>
          <a:p>
            <a:pPr lvl="1"/>
            <a:r>
              <a:rPr lang="en-US" dirty="0"/>
              <a:t>Second level</a:t>
            </a:r>
          </a:p>
          <a:p>
            <a:pPr lvl="2"/>
            <a:r>
              <a:rPr lang="en-US" dirty="0"/>
              <a:t>Third level</a:t>
            </a:r>
          </a:p>
        </p:txBody>
      </p:sp>
      <p:sp>
        <p:nvSpPr>
          <p:cNvPr id="17" name="Content Placeholder 2">
            <a:extLst>
              <a:ext uri="{FF2B5EF4-FFF2-40B4-BE49-F238E27FC236}">
                <a16:creationId xmlns:a16="http://schemas.microsoft.com/office/drawing/2014/main" id="{A1A398D2-66AE-4633-AA8A-C10308375BDF}"/>
              </a:ext>
            </a:extLst>
          </p:cNvPr>
          <p:cNvSpPr>
            <a:spLocks noGrp="1"/>
          </p:cNvSpPr>
          <p:nvPr>
            <p:ph idx="10"/>
          </p:nvPr>
        </p:nvSpPr>
        <p:spPr>
          <a:xfrm>
            <a:off x="6019800" y="1973580"/>
            <a:ext cx="5105400" cy="3741420"/>
          </a:xfrm>
          <a:prstGeom prst="rect">
            <a:avLst/>
          </a:prstGeom>
        </p:spPr>
        <p:txBody>
          <a:bodyPr/>
          <a:lstStyle>
            <a:lvl1pPr>
              <a:defRPr lang="en-US" sz="2800" dirty="0">
                <a:solidFill>
                  <a:schemeClr val="accent5"/>
                </a:solidFill>
                <a:latin typeface="Arial" panose="020B0604020202020204" pitchFamily="34" charset="0"/>
                <a:cs typeface="Arial" panose="020B0604020202020204" pitchFamily="34" charset="0"/>
              </a:defRPr>
            </a:lvl1pPr>
            <a:lvl2pPr>
              <a:defRPr lang="en-US" sz="2400" dirty="0">
                <a:solidFill>
                  <a:schemeClr val="accent5"/>
                </a:solidFill>
                <a:latin typeface="Arial" panose="020B0604020202020204" pitchFamily="34" charset="0"/>
                <a:cs typeface="Arial" panose="020B0604020202020204" pitchFamily="34" charset="0"/>
              </a:defRPr>
            </a:lvl2pPr>
            <a:lvl3pPr>
              <a:defRPr lang="en-US" sz="2000" dirty="0">
                <a:solidFill>
                  <a:schemeClr val="accent5"/>
                </a:solidFill>
                <a:latin typeface="Arial" panose="020B0604020202020204" pitchFamily="34" charset="0"/>
                <a:cs typeface="Arial" panose="020B0604020202020204" pitchFamily="34" charset="0"/>
              </a:defRPr>
            </a:lvl3pPr>
          </a:lstStyle>
          <a:p>
            <a:pPr lvl="0">
              <a:buClr>
                <a:schemeClr val="tx2"/>
              </a:buClr>
              <a:buFont typeface="Arial" panose="020B0604020202020204" pitchFamily="34" charset="0"/>
              <a:buChar char="•"/>
            </a:pPr>
            <a:r>
              <a:rPr lang="en-US" dirty="0"/>
              <a:t>Edit Master text styles</a:t>
            </a:r>
          </a:p>
          <a:p>
            <a:pPr lvl="1">
              <a:buClr>
                <a:schemeClr val="tx2"/>
              </a:buClr>
              <a:buFont typeface="Arial" panose="020B0604020202020204" pitchFamily="34" charset="0"/>
              <a:buChar char="•"/>
            </a:pPr>
            <a:r>
              <a:rPr lang="en-US" dirty="0"/>
              <a:t>Second level</a:t>
            </a:r>
          </a:p>
          <a:p>
            <a:pPr lvl="2">
              <a:buClr>
                <a:schemeClr val="tx2"/>
              </a:buClr>
              <a:buFont typeface="Arial" panose="020B0604020202020204" pitchFamily="34" charset="0"/>
              <a:buChar char="•"/>
            </a:pPr>
            <a:r>
              <a:rPr lang="en-US" dirty="0"/>
              <a:t>Third level</a:t>
            </a:r>
          </a:p>
        </p:txBody>
      </p:sp>
      <p:sp>
        <p:nvSpPr>
          <p:cNvPr id="5" name="Prostokąt 4">
            <a:extLst>
              <a:ext uri="{FF2B5EF4-FFF2-40B4-BE49-F238E27FC236}">
                <a16:creationId xmlns:a16="http://schemas.microsoft.com/office/drawing/2014/main" id="{964DECC4-ADBA-5F03-7034-FCED912A302B}"/>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820C18EE-369A-924E-C1FB-9866925CF3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A1C4B9A9-132F-BBBA-02CB-5DADE5F42F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1585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8FEFD2A3-EF5F-4F56-B60D-483AD163C67D}"/>
              </a:ext>
            </a:extLst>
          </p:cNvPr>
          <p:cNvSpPr>
            <a:spLocks noGrp="1"/>
          </p:cNvSpPr>
          <p:nvPr>
            <p:ph idx="1" hasCustomPrompt="1"/>
          </p:nvPr>
        </p:nvSpPr>
        <p:spPr>
          <a:xfrm>
            <a:off x="609600" y="1516380"/>
            <a:ext cx="11074400" cy="4267200"/>
          </a:xfrm>
          <a:prstGeom prst="rect">
            <a:avLst/>
          </a:prstGeom>
        </p:spPr>
        <p:txBody>
          <a:bodyPr/>
          <a:lstStyle>
            <a:lvl1pPr marL="115887" indent="0">
              <a:buClr>
                <a:srgbClr val="2D94E0"/>
              </a:buClr>
              <a:buFont typeface="Arial" panose="020B0604020202020204" pitchFamily="34" charset="0"/>
              <a:buNone/>
              <a:defRPr sz="2000">
                <a:solidFill>
                  <a:schemeClr val="accent5"/>
                </a:solidFill>
                <a:latin typeface="Arial" panose="020B0604020202020204" pitchFamily="34" charset="0"/>
                <a:cs typeface="Arial" panose="020B0604020202020204" pitchFamily="34" charset="0"/>
              </a:defRPr>
            </a:lvl1pPr>
            <a:lvl2pPr marL="568325" indent="0">
              <a:buClr>
                <a:srgbClr val="2D94E0"/>
              </a:buClr>
              <a:buFont typeface="Arial" panose="020B0604020202020204" pitchFamily="34" charset="0"/>
              <a:buNone/>
              <a:defRPr>
                <a:solidFill>
                  <a:srgbClr val="232323"/>
                </a:solidFill>
                <a:latin typeface="Franklin Gothic Book" panose="020B0503020102020204" pitchFamily="34" charset="0"/>
              </a:defRPr>
            </a:lvl2pPr>
            <a:lvl3pPr marL="914400" indent="0">
              <a:buClr>
                <a:srgbClr val="2D94E0"/>
              </a:buClr>
              <a:buFont typeface="Arial" panose="020B0604020202020204" pitchFamily="34" charset="0"/>
              <a:buNone/>
              <a:defRPr>
                <a:solidFill>
                  <a:srgbClr val="232323"/>
                </a:solidFill>
                <a:latin typeface="Franklin Gothic Book" panose="020B0503020102020204" pitchFamily="34" charset="0"/>
              </a:defRPr>
            </a:lvl3pPr>
          </a:lstStyle>
          <a:p>
            <a:pPr lvl="0"/>
            <a:r>
              <a:rPr lang="pl-PL" dirty="0" err="1"/>
              <a:t>Paragraph</a:t>
            </a:r>
            <a:r>
              <a:rPr lang="pl-PL" dirty="0"/>
              <a:t> </a:t>
            </a:r>
            <a:r>
              <a:rPr lang="pl-PL" dirty="0" err="1"/>
              <a:t>text</a:t>
            </a:r>
            <a:endParaRPr lang="en-US" dirty="0"/>
          </a:p>
        </p:txBody>
      </p:sp>
      <p:sp>
        <p:nvSpPr>
          <p:cNvPr id="12" name="Tytuł 3">
            <a:extLst>
              <a:ext uri="{FF2B5EF4-FFF2-40B4-BE49-F238E27FC236}">
                <a16:creationId xmlns:a16="http://schemas.microsoft.com/office/drawing/2014/main" id="{540A7C48-B8F6-4A41-817E-C7AD1B695633}"/>
              </a:ext>
            </a:extLst>
          </p:cNvPr>
          <p:cNvSpPr>
            <a:spLocks noGrp="1"/>
          </p:cNvSpPr>
          <p:nvPr>
            <p:ph type="title" hasCustomPrompt="1"/>
          </p:nvPr>
        </p:nvSpPr>
        <p:spPr>
          <a:xfrm>
            <a:off x="609600" y="365125"/>
            <a:ext cx="11074400" cy="978381"/>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4E6039E8-12CC-53F6-104A-4876DFB4FA03}"/>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09BB9AA7-0B64-0F71-CD5B-05252D421D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6772155D-74D0-333E-8BD8-1E0FB25E4C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9094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ytuł 3">
            <a:extLst>
              <a:ext uri="{FF2B5EF4-FFF2-40B4-BE49-F238E27FC236}">
                <a16:creationId xmlns:a16="http://schemas.microsoft.com/office/drawing/2014/main" id="{26936C94-584A-4267-8BBC-4B7B7E1A5418}"/>
              </a:ext>
            </a:extLst>
          </p:cNvPr>
          <p:cNvSpPr>
            <a:spLocks noGrp="1"/>
          </p:cNvSpPr>
          <p:nvPr>
            <p:ph type="title" hasCustomPrompt="1"/>
          </p:nvPr>
        </p:nvSpPr>
        <p:spPr>
          <a:xfrm>
            <a:off x="609600" y="365125"/>
            <a:ext cx="11074400" cy="978381"/>
          </a:xfrm>
          <a:prstGeom prst="rect">
            <a:avLst/>
          </a:prstGeom>
        </p:spPr>
        <p:txBody>
          <a:bodyPr/>
          <a:lstStyle>
            <a:lvl1pPr>
              <a:defRPr lang="en-US" sz="4000" b="1" kern="1200" spc="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endParaRPr lang="pl-PL" dirty="0"/>
          </a:p>
        </p:txBody>
      </p:sp>
      <p:sp>
        <p:nvSpPr>
          <p:cNvPr id="5" name="Prostokąt 4">
            <a:extLst>
              <a:ext uri="{FF2B5EF4-FFF2-40B4-BE49-F238E27FC236}">
                <a16:creationId xmlns:a16="http://schemas.microsoft.com/office/drawing/2014/main" id="{FD1F236D-17E6-7B7E-D57F-2C24AA1E4E0E}"/>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Graphic 5">
            <a:extLst>
              <a:ext uri="{FF2B5EF4-FFF2-40B4-BE49-F238E27FC236}">
                <a16:creationId xmlns:a16="http://schemas.microsoft.com/office/drawing/2014/main" id="{D248778B-89EF-05C8-7888-80049A15D3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7" name="Graphic 6">
            <a:extLst>
              <a:ext uri="{FF2B5EF4-FFF2-40B4-BE49-F238E27FC236}">
                <a16:creationId xmlns:a16="http://schemas.microsoft.com/office/drawing/2014/main" id="{98846FC3-C6F2-5271-044D-A870B95C9F0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20032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Rectangle 1"/>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6F427728-C202-40A1-9A19-01DEF9845B3E}"/>
              </a:ext>
            </a:extLst>
          </p:cNvPr>
          <p:cNvSpPr>
            <a:spLocks noGrp="1"/>
          </p:cNvSpPr>
          <p:nvPr>
            <p:ph type="title" hasCustomPrompt="1"/>
          </p:nvPr>
        </p:nvSpPr>
        <p:spPr>
          <a:xfrm>
            <a:off x="0" y="2766060"/>
            <a:ext cx="12192000" cy="1143000"/>
          </a:xfrm>
          <a:prstGeom prst="rect">
            <a:avLst/>
          </a:prstGeom>
        </p:spPr>
        <p:txBody>
          <a:bodyPr/>
          <a:lstStyle>
            <a:lvl1pPr>
              <a:defRPr lang="pl-PL" sz="4000" b="1" kern="1200" spc="0" baseline="0" dirty="0" err="1">
                <a:solidFill>
                  <a:schemeClr val="tx1"/>
                </a:solidFill>
                <a:latin typeface="Arial" panose="020B0604020202020204" pitchFamily="34" charset="0"/>
                <a:ea typeface="+mj-ea"/>
                <a:cs typeface="Arial" panose="020B0604020202020204" pitchFamily="34" charset="0"/>
              </a:defRPr>
            </a:lvl1pPr>
          </a:lstStyle>
          <a:p>
            <a:pPr algn="ctr"/>
            <a:r>
              <a:rPr lang="pl-PL" sz="5400" dirty="0" err="1"/>
              <a:t>Questions</a:t>
            </a:r>
            <a:r>
              <a:rPr lang="pl-PL" sz="5400" dirty="0"/>
              <a:t>?</a:t>
            </a:r>
            <a:endParaRPr lang="en-US" sz="5400" dirty="0"/>
          </a:p>
        </p:txBody>
      </p:sp>
      <p:sp>
        <p:nvSpPr>
          <p:cNvPr id="7" name="Prostokąt 4">
            <a:extLst>
              <a:ext uri="{FF2B5EF4-FFF2-40B4-BE49-F238E27FC236}">
                <a16:creationId xmlns:a16="http://schemas.microsoft.com/office/drawing/2014/main" id="{D95334B8-4CEF-DDD4-6DFA-9DE5B016FBA4}"/>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8" name="Graphic 7">
            <a:extLst>
              <a:ext uri="{FF2B5EF4-FFF2-40B4-BE49-F238E27FC236}">
                <a16:creationId xmlns:a16="http://schemas.microsoft.com/office/drawing/2014/main" id="{655F379E-C976-0164-8807-99279A72FC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9" name="Graphic 8">
            <a:extLst>
              <a:ext uri="{FF2B5EF4-FFF2-40B4-BE49-F238E27FC236}">
                <a16:creationId xmlns:a16="http://schemas.microsoft.com/office/drawing/2014/main" id="{9B84904E-69A9-5E73-B6DE-32F97CD9C5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298521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4" name="Rectangle 3"/>
          <p:cNvSpPr/>
          <p:nvPr userDrawn="1"/>
        </p:nvSpPr>
        <p:spPr>
          <a:xfrm>
            <a:off x="203200" y="76200"/>
            <a:ext cx="1524000" cy="129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rostokąt 5">
            <a:extLst>
              <a:ext uri="{FF2B5EF4-FFF2-40B4-BE49-F238E27FC236}">
                <a16:creationId xmlns:a16="http://schemas.microsoft.com/office/drawing/2014/main" id="{E39114BA-10F2-4096-95CF-78276C49245A}"/>
              </a:ext>
            </a:extLst>
          </p:cNvPr>
          <p:cNvSpPr/>
          <p:nvPr userDrawn="1"/>
        </p:nvSpPr>
        <p:spPr>
          <a:xfrm>
            <a:off x="-2569" y="-1"/>
            <a:ext cx="12194569" cy="6240779"/>
          </a:xfrm>
          <a:prstGeom prst="rect">
            <a:avLst/>
          </a:prstGeom>
          <a:solidFill>
            <a:srgbClr val="165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Title 1">
            <a:extLst>
              <a:ext uri="{FF2B5EF4-FFF2-40B4-BE49-F238E27FC236}">
                <a16:creationId xmlns:a16="http://schemas.microsoft.com/office/drawing/2014/main" id="{F458DA13-EA99-4F89-ADC6-B207C3B4B710}"/>
              </a:ext>
            </a:extLst>
          </p:cNvPr>
          <p:cNvSpPr>
            <a:spLocks noGrp="1"/>
          </p:cNvSpPr>
          <p:nvPr>
            <p:ph type="title" hasCustomPrompt="1"/>
          </p:nvPr>
        </p:nvSpPr>
        <p:spPr>
          <a:xfrm>
            <a:off x="0" y="2548888"/>
            <a:ext cx="12192000" cy="1143000"/>
          </a:xfrm>
          <a:prstGeom prst="rect">
            <a:avLst/>
          </a:prstGeom>
        </p:spPr>
        <p:txBody>
          <a:bodyPr anchor="ctr"/>
          <a:lstStyle>
            <a:lvl1pPr>
              <a:defRPr sz="4800" b="1">
                <a:solidFill>
                  <a:schemeClr val="bg1"/>
                </a:solidFill>
                <a:latin typeface="Franklin Gothic Book" panose="020B0503020102020204" pitchFamily="34" charset="0"/>
              </a:defRPr>
            </a:lvl1pPr>
          </a:lstStyle>
          <a:p>
            <a:pPr algn="ctr"/>
            <a:r>
              <a:rPr lang="pl-PL" sz="5400" dirty="0" err="1"/>
              <a:t>Thank</a:t>
            </a:r>
            <a:r>
              <a:rPr lang="pl-PL" sz="5400" dirty="0"/>
              <a:t> </a:t>
            </a:r>
            <a:r>
              <a:rPr lang="pl-PL" sz="5400" dirty="0" err="1"/>
              <a:t>you</a:t>
            </a:r>
            <a:r>
              <a:rPr lang="pl-PL" sz="5400" dirty="0"/>
              <a:t>!</a:t>
            </a:r>
            <a:endParaRPr lang="en-US" sz="5400" dirty="0"/>
          </a:p>
        </p:txBody>
      </p:sp>
      <p:sp>
        <p:nvSpPr>
          <p:cNvPr id="8" name="Prostokąt 4">
            <a:extLst>
              <a:ext uri="{FF2B5EF4-FFF2-40B4-BE49-F238E27FC236}">
                <a16:creationId xmlns:a16="http://schemas.microsoft.com/office/drawing/2014/main" id="{5CA29A22-A717-B782-5ABE-74B9494D67EC}"/>
              </a:ext>
            </a:extLst>
          </p:cNvPr>
          <p:cNvSpPr/>
          <p:nvPr userDrawn="1"/>
        </p:nvSpPr>
        <p:spPr>
          <a:xfrm>
            <a:off x="0" y="6240780"/>
            <a:ext cx="12192000" cy="69342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 name="Graphic 8">
            <a:extLst>
              <a:ext uri="{FF2B5EF4-FFF2-40B4-BE49-F238E27FC236}">
                <a16:creationId xmlns:a16="http://schemas.microsoft.com/office/drawing/2014/main" id="{E15C7E6E-A4A0-6C9F-3F36-2E80E9A19D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82200" y="6420511"/>
            <a:ext cx="1715452" cy="306043"/>
          </a:xfrm>
          <a:prstGeom prst="rect">
            <a:avLst/>
          </a:prstGeom>
        </p:spPr>
      </p:pic>
      <p:pic>
        <p:nvPicPr>
          <p:cNvPr id="10" name="Graphic 9">
            <a:extLst>
              <a:ext uri="{FF2B5EF4-FFF2-40B4-BE49-F238E27FC236}">
                <a16:creationId xmlns:a16="http://schemas.microsoft.com/office/drawing/2014/main" id="{93CFB0C1-E036-BCB0-9482-3C74BF4933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8172" y="6340792"/>
            <a:ext cx="2009775" cy="485775"/>
          </a:xfrm>
          <a:prstGeom prst="rect">
            <a:avLst/>
          </a:prstGeom>
        </p:spPr>
      </p:pic>
    </p:spTree>
    <p:extLst>
      <p:ext uri="{BB962C8B-B14F-4D97-AF65-F5344CB8AC3E}">
        <p14:creationId xmlns:p14="http://schemas.microsoft.com/office/powerpoint/2010/main" val="374003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uble Timeline">
    <p:spTree>
      <p:nvGrpSpPr>
        <p:cNvPr id="1" name=""/>
        <p:cNvGrpSpPr/>
        <p:nvPr/>
      </p:nvGrpSpPr>
      <p:grpSpPr>
        <a:xfrm>
          <a:off x="0" y="0"/>
          <a:ext cx="0" cy="0"/>
          <a:chOff x="0" y="0"/>
          <a:chExt cx="0" cy="0"/>
        </a:xfrm>
      </p:grpSpPr>
      <p:sp>
        <p:nvSpPr>
          <p:cNvPr id="34" name="Text Placeholder 48">
            <a:extLst>
              <a:ext uri="{FF2B5EF4-FFF2-40B4-BE49-F238E27FC236}">
                <a16:creationId xmlns:a16="http://schemas.microsoft.com/office/drawing/2014/main" id="{C6E48CAB-F1C0-4E71-9686-C02A967E923F}"/>
              </a:ext>
            </a:extLst>
          </p:cNvPr>
          <p:cNvSpPr>
            <a:spLocks noGrp="1"/>
          </p:cNvSpPr>
          <p:nvPr>
            <p:ph type="body" sz="quarter" idx="10" hasCustomPrompt="1"/>
          </p:nvPr>
        </p:nvSpPr>
        <p:spPr>
          <a:xfrm>
            <a:off x="456182" y="4014522"/>
            <a:ext cx="1182118" cy="302186"/>
          </a:xfrm>
        </p:spPr>
        <p:txBody>
          <a:bodyPr lIns="0" rIns="0">
            <a:noAutofit/>
          </a:bodyPr>
          <a:lstStyle>
            <a:lvl1pPr marL="0" indent="0">
              <a:buNone/>
              <a:defRPr sz="16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35" name="Text Placeholder 50">
            <a:extLst>
              <a:ext uri="{FF2B5EF4-FFF2-40B4-BE49-F238E27FC236}">
                <a16:creationId xmlns:a16="http://schemas.microsoft.com/office/drawing/2014/main" id="{7C226081-D459-4A68-9B23-0C804E6A639C}"/>
              </a:ext>
            </a:extLst>
          </p:cNvPr>
          <p:cNvSpPr>
            <a:spLocks noGrp="1"/>
          </p:cNvSpPr>
          <p:nvPr>
            <p:ph type="body" sz="quarter" idx="11"/>
          </p:nvPr>
        </p:nvSpPr>
        <p:spPr>
          <a:xfrm>
            <a:off x="456182"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0" name="Text Placeholder 48">
            <a:extLst>
              <a:ext uri="{FF2B5EF4-FFF2-40B4-BE49-F238E27FC236}">
                <a16:creationId xmlns:a16="http://schemas.microsoft.com/office/drawing/2014/main" id="{C32AE455-05F0-44FA-98C4-73D9C60DF896}"/>
              </a:ext>
            </a:extLst>
          </p:cNvPr>
          <p:cNvSpPr>
            <a:spLocks noGrp="1"/>
          </p:cNvSpPr>
          <p:nvPr>
            <p:ph type="body" sz="quarter" idx="32" hasCustomPrompt="1"/>
          </p:nvPr>
        </p:nvSpPr>
        <p:spPr>
          <a:xfrm>
            <a:off x="1839103" y="4014522"/>
            <a:ext cx="1208897" cy="302186"/>
          </a:xfrm>
        </p:spPr>
        <p:txBody>
          <a:bodyPr lIns="0" rIns="0">
            <a:noAutofit/>
          </a:bodyPr>
          <a:lstStyle>
            <a:lvl1pPr marL="0" indent="0">
              <a:buNone/>
              <a:defRPr sz="16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1" name="Text Placeholder 50">
            <a:extLst>
              <a:ext uri="{FF2B5EF4-FFF2-40B4-BE49-F238E27FC236}">
                <a16:creationId xmlns:a16="http://schemas.microsoft.com/office/drawing/2014/main" id="{3C3FB663-073E-458E-A31A-B15112A0D377}"/>
              </a:ext>
            </a:extLst>
          </p:cNvPr>
          <p:cNvSpPr>
            <a:spLocks noGrp="1"/>
          </p:cNvSpPr>
          <p:nvPr>
            <p:ph type="body" sz="quarter" idx="33"/>
          </p:nvPr>
        </p:nvSpPr>
        <p:spPr>
          <a:xfrm>
            <a:off x="1839103"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2" name="Text Placeholder 48">
            <a:extLst>
              <a:ext uri="{FF2B5EF4-FFF2-40B4-BE49-F238E27FC236}">
                <a16:creationId xmlns:a16="http://schemas.microsoft.com/office/drawing/2014/main" id="{91332113-C9A3-4B1F-A973-C30104497DCE}"/>
              </a:ext>
            </a:extLst>
          </p:cNvPr>
          <p:cNvSpPr>
            <a:spLocks noGrp="1"/>
          </p:cNvSpPr>
          <p:nvPr>
            <p:ph type="body" sz="quarter" idx="34" hasCustomPrompt="1"/>
          </p:nvPr>
        </p:nvSpPr>
        <p:spPr>
          <a:xfrm>
            <a:off x="3222024" y="4014522"/>
            <a:ext cx="1181099" cy="302186"/>
          </a:xfrm>
        </p:spPr>
        <p:txBody>
          <a:bodyPr lIns="0" rIns="0">
            <a:noAutofit/>
          </a:bodyPr>
          <a:lstStyle>
            <a:lvl1pPr marL="0" indent="0">
              <a:buNone/>
              <a:defRPr sz="16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3" name="Text Placeholder 50">
            <a:extLst>
              <a:ext uri="{FF2B5EF4-FFF2-40B4-BE49-F238E27FC236}">
                <a16:creationId xmlns:a16="http://schemas.microsoft.com/office/drawing/2014/main" id="{CDAC2DE8-0B23-47D4-A121-018184C5D2BD}"/>
              </a:ext>
            </a:extLst>
          </p:cNvPr>
          <p:cNvSpPr>
            <a:spLocks noGrp="1"/>
          </p:cNvSpPr>
          <p:nvPr>
            <p:ph type="body" sz="quarter" idx="35"/>
          </p:nvPr>
        </p:nvSpPr>
        <p:spPr>
          <a:xfrm>
            <a:off x="3222024"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4" name="Text Placeholder 48">
            <a:extLst>
              <a:ext uri="{FF2B5EF4-FFF2-40B4-BE49-F238E27FC236}">
                <a16:creationId xmlns:a16="http://schemas.microsoft.com/office/drawing/2014/main" id="{AE8613EE-32F0-4251-809B-6B9907E226CF}"/>
              </a:ext>
            </a:extLst>
          </p:cNvPr>
          <p:cNvSpPr>
            <a:spLocks noGrp="1"/>
          </p:cNvSpPr>
          <p:nvPr>
            <p:ph type="body" sz="quarter" idx="36" hasCustomPrompt="1"/>
          </p:nvPr>
        </p:nvSpPr>
        <p:spPr>
          <a:xfrm>
            <a:off x="4604944" y="4014522"/>
            <a:ext cx="1181099" cy="302186"/>
          </a:xfrm>
        </p:spPr>
        <p:txBody>
          <a:bodyPr lIns="0" rIns="0">
            <a:noAutofit/>
          </a:bodyPr>
          <a:lstStyle>
            <a:lvl1pPr marL="0" indent="0">
              <a:buNone/>
              <a:defRPr sz="16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5" name="Text Placeholder 50">
            <a:extLst>
              <a:ext uri="{FF2B5EF4-FFF2-40B4-BE49-F238E27FC236}">
                <a16:creationId xmlns:a16="http://schemas.microsoft.com/office/drawing/2014/main" id="{6E9683DA-61F6-48A0-9453-C03FB9794010}"/>
              </a:ext>
            </a:extLst>
          </p:cNvPr>
          <p:cNvSpPr>
            <a:spLocks noGrp="1"/>
          </p:cNvSpPr>
          <p:nvPr>
            <p:ph type="body" sz="quarter" idx="37"/>
          </p:nvPr>
        </p:nvSpPr>
        <p:spPr>
          <a:xfrm>
            <a:off x="4604944"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6" name="Text Placeholder 48">
            <a:extLst>
              <a:ext uri="{FF2B5EF4-FFF2-40B4-BE49-F238E27FC236}">
                <a16:creationId xmlns:a16="http://schemas.microsoft.com/office/drawing/2014/main" id="{53C09CD9-E6F6-4AA3-968A-491D1568E739}"/>
              </a:ext>
            </a:extLst>
          </p:cNvPr>
          <p:cNvSpPr>
            <a:spLocks noGrp="1"/>
          </p:cNvSpPr>
          <p:nvPr>
            <p:ph type="body" sz="quarter" idx="38" hasCustomPrompt="1"/>
          </p:nvPr>
        </p:nvSpPr>
        <p:spPr>
          <a:xfrm>
            <a:off x="6555230" y="4014522"/>
            <a:ext cx="1181099" cy="302186"/>
          </a:xfrm>
        </p:spPr>
        <p:txBody>
          <a:bodyPr lIns="0" rIns="0">
            <a:noAutofit/>
          </a:bodyPr>
          <a:lstStyle>
            <a:lvl1pPr marL="0" indent="0">
              <a:buNone/>
              <a:defRPr sz="1600" b="1">
                <a:solidFill>
                  <a:schemeClr val="accent4"/>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7" name="Text Placeholder 50">
            <a:extLst>
              <a:ext uri="{FF2B5EF4-FFF2-40B4-BE49-F238E27FC236}">
                <a16:creationId xmlns:a16="http://schemas.microsoft.com/office/drawing/2014/main" id="{4457D5F2-D7AE-44A9-847A-D20086BCCC22}"/>
              </a:ext>
            </a:extLst>
          </p:cNvPr>
          <p:cNvSpPr>
            <a:spLocks noGrp="1"/>
          </p:cNvSpPr>
          <p:nvPr>
            <p:ph type="body" sz="quarter" idx="39"/>
          </p:nvPr>
        </p:nvSpPr>
        <p:spPr>
          <a:xfrm>
            <a:off x="6555230"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58" name="Text Placeholder 48">
            <a:extLst>
              <a:ext uri="{FF2B5EF4-FFF2-40B4-BE49-F238E27FC236}">
                <a16:creationId xmlns:a16="http://schemas.microsoft.com/office/drawing/2014/main" id="{4FBE8211-41BE-41C2-B826-94FD55BC0AA4}"/>
              </a:ext>
            </a:extLst>
          </p:cNvPr>
          <p:cNvSpPr>
            <a:spLocks noGrp="1"/>
          </p:cNvSpPr>
          <p:nvPr>
            <p:ph type="body" sz="quarter" idx="40" hasCustomPrompt="1"/>
          </p:nvPr>
        </p:nvSpPr>
        <p:spPr>
          <a:xfrm>
            <a:off x="7938151" y="4014522"/>
            <a:ext cx="1181098" cy="302186"/>
          </a:xfrm>
        </p:spPr>
        <p:txBody>
          <a:bodyPr lIns="0" rIns="0">
            <a:noAutofit/>
          </a:bodyPr>
          <a:lstStyle>
            <a:lvl1pPr marL="0" indent="0">
              <a:buNone/>
              <a:defRPr sz="1600" b="1">
                <a:solidFill>
                  <a:schemeClr val="accent5"/>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59" name="Text Placeholder 50">
            <a:extLst>
              <a:ext uri="{FF2B5EF4-FFF2-40B4-BE49-F238E27FC236}">
                <a16:creationId xmlns:a16="http://schemas.microsoft.com/office/drawing/2014/main" id="{18C75666-F3E0-4AD7-8C05-FEFFEAE1D10C}"/>
              </a:ext>
            </a:extLst>
          </p:cNvPr>
          <p:cNvSpPr>
            <a:spLocks noGrp="1"/>
          </p:cNvSpPr>
          <p:nvPr>
            <p:ph type="body" sz="quarter" idx="41"/>
          </p:nvPr>
        </p:nvSpPr>
        <p:spPr>
          <a:xfrm>
            <a:off x="7938151"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0" name="Text Placeholder 48">
            <a:extLst>
              <a:ext uri="{FF2B5EF4-FFF2-40B4-BE49-F238E27FC236}">
                <a16:creationId xmlns:a16="http://schemas.microsoft.com/office/drawing/2014/main" id="{66478F13-D9B8-4439-9B08-804CD6848EB9}"/>
              </a:ext>
            </a:extLst>
          </p:cNvPr>
          <p:cNvSpPr>
            <a:spLocks noGrp="1"/>
          </p:cNvSpPr>
          <p:nvPr>
            <p:ph type="body" sz="quarter" idx="42" hasCustomPrompt="1"/>
          </p:nvPr>
        </p:nvSpPr>
        <p:spPr>
          <a:xfrm>
            <a:off x="9321072" y="4014522"/>
            <a:ext cx="1181098" cy="302186"/>
          </a:xfrm>
        </p:spPr>
        <p:txBody>
          <a:bodyPr lIns="0" rIns="0">
            <a:noAutofit/>
          </a:bodyPr>
          <a:lstStyle>
            <a:lvl1pPr marL="0" indent="0">
              <a:buNone/>
              <a:defRPr sz="1600" b="1">
                <a:solidFill>
                  <a:schemeClr val="accent6"/>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61" name="Text Placeholder 50">
            <a:extLst>
              <a:ext uri="{FF2B5EF4-FFF2-40B4-BE49-F238E27FC236}">
                <a16:creationId xmlns:a16="http://schemas.microsoft.com/office/drawing/2014/main" id="{08844405-957A-4970-A2B6-D161FED665FF}"/>
              </a:ext>
            </a:extLst>
          </p:cNvPr>
          <p:cNvSpPr>
            <a:spLocks noGrp="1"/>
          </p:cNvSpPr>
          <p:nvPr>
            <p:ph type="body" sz="quarter" idx="43"/>
          </p:nvPr>
        </p:nvSpPr>
        <p:spPr>
          <a:xfrm>
            <a:off x="9321072"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62" name="Text Placeholder 48">
            <a:extLst>
              <a:ext uri="{FF2B5EF4-FFF2-40B4-BE49-F238E27FC236}">
                <a16:creationId xmlns:a16="http://schemas.microsoft.com/office/drawing/2014/main" id="{6F067D31-AE61-48F0-A497-1908DC77F086}"/>
              </a:ext>
            </a:extLst>
          </p:cNvPr>
          <p:cNvSpPr>
            <a:spLocks noGrp="1"/>
          </p:cNvSpPr>
          <p:nvPr>
            <p:ph type="body" sz="quarter" idx="44" hasCustomPrompt="1"/>
          </p:nvPr>
        </p:nvSpPr>
        <p:spPr>
          <a:xfrm>
            <a:off x="10703992" y="4014522"/>
            <a:ext cx="1181098" cy="302186"/>
          </a:xfrm>
        </p:spPr>
        <p:txBody>
          <a:bodyPr lIns="0" rIns="0">
            <a:noAutofit/>
          </a:bodyPr>
          <a:lstStyle>
            <a:lvl1pPr marL="0" indent="0">
              <a:buNone/>
              <a:defRPr sz="1600" b="1">
                <a:solidFill>
                  <a:schemeClr val="accent3"/>
                </a:solidFill>
                <a:latin typeface="+mj-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EDIT</a:t>
            </a:r>
          </a:p>
        </p:txBody>
      </p:sp>
      <p:sp>
        <p:nvSpPr>
          <p:cNvPr id="63" name="Text Placeholder 50">
            <a:extLst>
              <a:ext uri="{FF2B5EF4-FFF2-40B4-BE49-F238E27FC236}">
                <a16:creationId xmlns:a16="http://schemas.microsoft.com/office/drawing/2014/main" id="{5B4A526A-A40E-4B7D-94EC-5FDCAD2EAD89}"/>
              </a:ext>
            </a:extLst>
          </p:cNvPr>
          <p:cNvSpPr>
            <a:spLocks noGrp="1"/>
          </p:cNvSpPr>
          <p:nvPr>
            <p:ph type="body" sz="quarter" idx="45"/>
          </p:nvPr>
        </p:nvSpPr>
        <p:spPr>
          <a:xfrm>
            <a:off x="10703992" y="4486178"/>
            <a:ext cx="1182118" cy="1183101"/>
          </a:xfrm>
        </p:spPr>
        <p:txBody>
          <a:bodyPr lIns="0" rIns="0">
            <a:noAutofit/>
          </a:bodyPr>
          <a:lstStyle>
            <a:lvl1pPr marL="0" indent="0">
              <a:lnSpc>
                <a:spcPct val="100000"/>
              </a:lnSpc>
              <a:buNone/>
              <a:defRPr sz="110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a:t>Click to edit Master text styles</a:t>
            </a:r>
          </a:p>
        </p:txBody>
      </p:sp>
      <p:sp>
        <p:nvSpPr>
          <p:cNvPr id="2" name="Title 1">
            <a:extLst>
              <a:ext uri="{FF2B5EF4-FFF2-40B4-BE49-F238E27FC236}">
                <a16:creationId xmlns:a16="http://schemas.microsoft.com/office/drawing/2014/main" id="{31A67390-01C5-4A4E-AF7F-79E8DB2B2D3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2938478"/>
      </p:ext>
    </p:extLst>
  </p:cSld>
  <p:clrMapOvr>
    <a:masterClrMapping/>
  </p:clrMapOvr>
  <p:extLst>
    <p:ext uri="{DCECCB84-F9BA-43D5-87BE-67443E8EF086}">
      <p15:sldGuideLst xmlns:p15="http://schemas.microsoft.com/office/powerpoint/2012/main">
        <p15:guide id="1" pos="1920">
          <p15:clr>
            <a:srgbClr val="FBAE40"/>
          </p15:clr>
        </p15:guide>
        <p15:guide id="2" pos="3840">
          <p15:clr>
            <a:srgbClr val="FBAE40"/>
          </p15:clr>
        </p15:guide>
        <p15:guide id="3" pos="5760">
          <p15:clr>
            <a:srgbClr val="FBAE40"/>
          </p15:clr>
        </p15:guide>
        <p15:guide id="4" pos="3984">
          <p15:clr>
            <a:srgbClr val="5ACBF0"/>
          </p15:clr>
        </p15:guide>
        <p15:guide id="5" pos="3696">
          <p15:clr>
            <a:srgbClr val="5ACBF0"/>
          </p15:clr>
        </p15:guide>
        <p15:guide id="6" pos="2064">
          <p15:clr>
            <a:srgbClr val="5ACBF0"/>
          </p15:clr>
        </p15:guide>
        <p15:guide id="7" pos="1776">
          <p15:clr>
            <a:srgbClr val="5ACBF0"/>
          </p15:clr>
        </p15:guide>
        <p15:guide id="8" pos="5616">
          <p15:clr>
            <a:srgbClr val="5ACBF0"/>
          </p15:clr>
        </p15:guide>
        <p15:guide id="9" pos="5904">
          <p15:clr>
            <a:srgbClr val="5ACBF0"/>
          </p15:clr>
        </p15:guide>
        <p15:guide id="10" pos="144">
          <p15:clr>
            <a:srgbClr val="5ACBF0"/>
          </p15:clr>
        </p15:guide>
        <p15:guide id="11" orient="horz" pos="4176">
          <p15:clr>
            <a:srgbClr val="5ACBF0"/>
          </p15:clr>
        </p15:guide>
        <p15:guide id="12" pos="7536">
          <p15:clr>
            <a:srgbClr val="5ACBF0"/>
          </p15:clr>
        </p15:guide>
        <p15:guide id="13" orient="horz" pos="144">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36" r:id="rId1"/>
    <p:sldLayoutId id="2147483916" r:id="rId2"/>
    <p:sldLayoutId id="2147483931" r:id="rId3"/>
    <p:sldLayoutId id="2147483932" r:id="rId4"/>
    <p:sldLayoutId id="2147483927" r:id="rId5"/>
    <p:sldLayoutId id="2147483935" r:id="rId6"/>
    <p:sldLayoutId id="2147483917" r:id="rId7"/>
    <p:sldLayoutId id="2147483934" r:id="rId8"/>
    <p:sldLayoutId id="2147483933" r:id="rId9"/>
    <p:sldLayoutId id="2147483929" r:id="rId10"/>
    <p:sldLayoutId id="2147483930" r:id="rId11"/>
    <p:sldLayoutId id="2147483905" r:id="rId12"/>
    <p:sldLayoutId id="2147483925" r:id="rId13"/>
    <p:sldLayoutId id="2147483924" r:id="rId14"/>
    <p:sldLayoutId id="2147483928"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fontAlgn="base" hangingPunct="1">
        <a:lnSpc>
          <a:spcPts val="4600"/>
        </a:lnSpc>
        <a:spcBef>
          <a:spcPct val="0"/>
        </a:spcBef>
        <a:spcAft>
          <a:spcPct val="0"/>
        </a:spcAft>
        <a:defRPr sz="4500" kern="1200" spc="-100" baseline="0">
          <a:solidFill>
            <a:srgbClr val="003478"/>
          </a:solidFill>
          <a:latin typeface="+mj-lt"/>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p:titleStyle>
    <p:bodyStyle>
      <a:lvl1pPr marL="568325" indent="-452438" algn="l" rtl="0" eaLnBrk="1" fontAlgn="base" hangingPunct="1">
        <a:spcBef>
          <a:spcPct val="20000"/>
        </a:spcBef>
        <a:spcAft>
          <a:spcPct val="0"/>
        </a:spcAft>
        <a:buClr>
          <a:schemeClr val="accent1"/>
        </a:buClr>
        <a:buFont typeface="Wingdings" pitchFamily="2" charset="2"/>
        <a:buChar char="§"/>
        <a:defRPr sz="3200" kern="1200">
          <a:solidFill>
            <a:schemeClr val="tx1"/>
          </a:solidFill>
          <a:latin typeface="+mn-lt"/>
          <a:ea typeface="+mn-ea"/>
          <a:cs typeface="+mn-cs"/>
        </a:defRPr>
      </a:lvl1pPr>
      <a:lvl2pPr marL="914400" indent="-346075" algn="l" rtl="0" eaLnBrk="1" fontAlgn="base" hangingPunct="1">
        <a:spcBef>
          <a:spcPct val="20000"/>
        </a:spcBef>
        <a:spcAft>
          <a:spcPct val="0"/>
        </a:spcAft>
        <a:buFont typeface="Calibri" pitchFamily="34" charset="0"/>
        <a:buChar char="−"/>
        <a:defRPr sz="2800" kern="1200">
          <a:solidFill>
            <a:schemeClr val="tx1"/>
          </a:solidFill>
          <a:latin typeface="+mn-lt"/>
          <a:ea typeface="+mn-ea"/>
          <a:cs typeface="+mn-cs"/>
        </a:defRPr>
      </a:lvl2pPr>
      <a:lvl3pPr marL="1260475" indent="-346075" algn="l" defTabSz="1030288" rtl="0" eaLnBrk="1" fontAlgn="base" hangingPunct="1">
        <a:spcBef>
          <a:spcPct val="20000"/>
        </a:spcBef>
        <a:spcAft>
          <a:spcPct val="0"/>
        </a:spcAft>
        <a:buFont typeface="Wingdings" pitchFamily="2" charset="2"/>
        <a:buChar char=""/>
        <a:defRPr sz="2400" kern="1200">
          <a:solidFill>
            <a:schemeClr val="tx1"/>
          </a:solidFill>
          <a:latin typeface="+mn-lt"/>
          <a:ea typeface="+mn-ea"/>
          <a:cs typeface="+mn-cs"/>
        </a:defRPr>
      </a:lvl3pPr>
      <a:lvl4pPr marL="1279525" indent="-228600" algn="l" rtl="0" eaLnBrk="1" fontAlgn="base" hangingPunct="1">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1" fontAlgn="base" hangingPunct="1">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90B616-241D-4DFE-BC2F-C001ED77E825}"/>
              </a:ext>
            </a:extLst>
          </p:cNvPr>
          <p:cNvSpPr>
            <a:spLocks noGrp="1"/>
          </p:cNvSpPr>
          <p:nvPr>
            <p:ph type="title"/>
          </p:nvPr>
        </p:nvSpPr>
        <p:spPr>
          <a:xfrm>
            <a:off x="230124" y="457200"/>
            <a:ext cx="11731752" cy="630936"/>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8AE909E-CC4A-4E51-BC02-B893225D2B31}"/>
              </a:ext>
            </a:extLst>
          </p:cNvPr>
          <p:cNvSpPr>
            <a:spLocks noGrp="1"/>
          </p:cNvSpPr>
          <p:nvPr>
            <p:ph type="body" idx="1"/>
          </p:nvPr>
        </p:nvSpPr>
        <p:spPr>
          <a:xfrm>
            <a:off x="230124" y="1825625"/>
            <a:ext cx="1173175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43B6EE4-1695-4DD6-9758-84FFE963D6AE}"/>
              </a:ext>
            </a:extLst>
          </p:cNvPr>
          <p:cNvSpPr>
            <a:spLocks noGrp="1"/>
          </p:cNvSpPr>
          <p:nvPr>
            <p:ph type="dt" sz="half" idx="2"/>
          </p:nvPr>
        </p:nvSpPr>
        <p:spPr>
          <a:xfrm>
            <a:off x="230124"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FDAD0-21E9-42D0-8C63-C6563197FC13}" type="datetimeFigureOut">
              <a:rPr lang="en-US" smtClean="0"/>
              <a:t>2/9/2025</a:t>
            </a:fld>
            <a:endParaRPr lang="en-US"/>
          </a:p>
        </p:txBody>
      </p:sp>
      <p:sp>
        <p:nvSpPr>
          <p:cNvPr id="5" name="Footer Placeholder 4">
            <a:extLst>
              <a:ext uri="{FF2B5EF4-FFF2-40B4-BE49-F238E27FC236}">
                <a16:creationId xmlns:a16="http://schemas.microsoft.com/office/drawing/2014/main" id="{7B43250D-A8F9-4682-AD84-FD37BCAA6297}"/>
              </a:ext>
            </a:extLst>
          </p:cNvPr>
          <p:cNvSpPr>
            <a:spLocks noGrp="1"/>
          </p:cNvSpPr>
          <p:nvPr>
            <p:ph type="ftr" sz="quarter" idx="3"/>
          </p:nvPr>
        </p:nvSpPr>
        <p:spPr>
          <a:xfrm>
            <a:off x="3129280" y="6356350"/>
            <a:ext cx="593344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5E1A788-841D-41AB-A983-152B6532F723}"/>
              </a:ext>
            </a:extLst>
          </p:cNvPr>
          <p:cNvSpPr>
            <a:spLocks noGrp="1"/>
          </p:cNvSpPr>
          <p:nvPr>
            <p:ph type="sldNum" sz="quarter" idx="4"/>
          </p:nvPr>
        </p:nvSpPr>
        <p:spPr>
          <a:xfrm>
            <a:off x="921867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E3823-CC86-4AC6-95C0-DC3ECA80FD88}" type="slidenum">
              <a:rPr lang="en-US" smtClean="0"/>
              <a:t>‹#›</a:t>
            </a:fld>
            <a:endParaRPr lang="en-US" dirty="0"/>
          </a:p>
        </p:txBody>
      </p:sp>
    </p:spTree>
    <p:extLst>
      <p:ext uri="{BB962C8B-B14F-4D97-AF65-F5344CB8AC3E}">
        <p14:creationId xmlns:p14="http://schemas.microsoft.com/office/powerpoint/2010/main" val="3340789636"/>
      </p:ext>
    </p:extLst>
  </p:cSld>
  <p:clrMap bg1="lt1" tx1="dk1" bg2="lt2" tx2="dk2" accent1="accent1" accent2="accent2" accent3="accent3" accent4="accent4" accent5="accent5" accent6="accent6" hlink="hlink" folHlink="folHlink"/>
  <p:sldLayoutIdLst>
    <p:sldLayoutId id="2147483677" r:id="rId1"/>
  </p:sldLayoutIdLst>
  <p:txStyles>
    <p:titleStyle>
      <a:lvl1pPr algn="ctr" defTabSz="914400" rtl="0" eaLnBrk="1" latinLnBrk="0" hangingPunct="1">
        <a:lnSpc>
          <a:spcPct val="90000"/>
        </a:lnSpc>
        <a:spcBef>
          <a:spcPts val="1000"/>
        </a:spcBef>
        <a:buNone/>
        <a:defRPr sz="36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vhv.rs/viewpic/howbTxx_inventory-management-clip-art-hd-png-downloa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7">
            <a:extLst>
              <a:ext uri="{FF2B5EF4-FFF2-40B4-BE49-F238E27FC236}">
                <a16:creationId xmlns:a16="http://schemas.microsoft.com/office/drawing/2014/main" id="{CFDEBA40-78C5-9665-17DD-E19B6FF21FAC}"/>
              </a:ext>
            </a:extLst>
          </p:cNvPr>
          <p:cNvSpPr txBox="1">
            <a:spLocks/>
          </p:cNvSpPr>
          <p:nvPr/>
        </p:nvSpPr>
        <p:spPr>
          <a:xfrm>
            <a:off x="685800" y="2514600"/>
            <a:ext cx="8229600" cy="1935163"/>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pl-PL" sz="4400" dirty="0">
                <a:latin typeface="Arial" panose="020B0604020202020204" pitchFamily="34" charset="0"/>
                <a:cs typeface="Arial" panose="020B0604020202020204" pitchFamily="34" charset="0"/>
              </a:rPr>
              <a:t>2025 </a:t>
            </a:r>
            <a:r>
              <a:rPr lang="pl-PL" sz="4400" b="0" dirty="0">
                <a:latin typeface="Arial" panose="020B0604020202020204" pitchFamily="34" charset="0"/>
                <a:cs typeface="Arial" panose="020B0604020202020204" pitchFamily="34" charset="0"/>
              </a:rPr>
              <a:t>User Conference</a:t>
            </a:r>
            <a:br>
              <a:rPr lang="en-US" sz="1050" dirty="0">
                <a:latin typeface="Arial" panose="020B0604020202020204" pitchFamily="34" charset="0"/>
                <a:cs typeface="Arial" panose="020B0604020202020204" pitchFamily="34" charset="0"/>
              </a:rPr>
            </a:br>
            <a:r>
              <a:rPr lang="en-CA" sz="2400" b="0" dirty="0">
                <a:latin typeface="Arial" panose="020B0604020202020204" pitchFamily="34" charset="0"/>
                <a:cs typeface="Arial" panose="020B0604020202020204" pitchFamily="34" charset="0"/>
              </a:rPr>
              <a:t>Learn &amp; Grow at our User Conference</a:t>
            </a:r>
          </a:p>
          <a:p>
            <a:pPr>
              <a:lnSpc>
                <a:spcPct val="100000"/>
              </a:lnSpc>
            </a:pPr>
            <a:r>
              <a:rPr lang="en-CA" sz="2400" b="0" dirty="0">
                <a:latin typeface="Arial" panose="020B0604020202020204" pitchFamily="34" charset="0"/>
                <a:cs typeface="Arial" panose="020B0604020202020204" pitchFamily="34" charset="0"/>
              </a:rPr>
              <a:t>in Jacksonville!</a:t>
            </a:r>
            <a:endParaRPr lang="pl-PL" sz="4800" b="0"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D7D151FF-9B94-D456-69C0-4EAD9E9EF2ED}"/>
              </a:ext>
            </a:extLst>
          </p:cNvPr>
          <p:cNvSpPr/>
          <p:nvPr/>
        </p:nvSpPr>
        <p:spPr>
          <a:xfrm>
            <a:off x="762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46AAF94-02DF-0002-99BA-C8929A53F04E}"/>
              </a:ext>
            </a:extLst>
          </p:cNvPr>
          <p:cNvSpPr txBox="1"/>
          <p:nvPr/>
        </p:nvSpPr>
        <p:spPr>
          <a:xfrm>
            <a:off x="1371600" y="4806434"/>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February 10 - 12th, 2025</a:t>
            </a:r>
            <a:endParaRPr lang="pl-PL" sz="4000" b="0" dirty="0">
              <a:solidFill>
                <a:schemeClr val="bg1"/>
              </a:solidFill>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6A28F6F8-6615-12C4-F0EA-9BBFDB0ADDDE}"/>
              </a:ext>
            </a:extLst>
          </p:cNvPr>
          <p:cNvSpPr/>
          <p:nvPr/>
        </p:nvSpPr>
        <p:spPr>
          <a:xfrm>
            <a:off x="767080" y="549656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C246FF5-EF91-E432-0108-86BBC34BF1A9}"/>
              </a:ext>
            </a:extLst>
          </p:cNvPr>
          <p:cNvSpPr txBox="1"/>
          <p:nvPr/>
        </p:nvSpPr>
        <p:spPr>
          <a:xfrm>
            <a:off x="1376680" y="5572760"/>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Jacksonville, Florida</a:t>
            </a:r>
            <a:endParaRPr lang="pl-PL" sz="4000" b="0" dirty="0">
              <a:solidFill>
                <a:schemeClr val="bg1"/>
              </a:solidFill>
              <a:latin typeface="Arial" panose="020B0604020202020204" pitchFamily="34" charset="0"/>
              <a:cs typeface="Arial" panose="020B0604020202020204" pitchFamily="34" charset="0"/>
            </a:endParaRPr>
          </a:p>
        </p:txBody>
      </p:sp>
      <p:pic>
        <p:nvPicPr>
          <p:cNvPr id="10" name="Graphic 9">
            <a:extLst>
              <a:ext uri="{FF2B5EF4-FFF2-40B4-BE49-F238E27FC236}">
                <a16:creationId xmlns:a16="http://schemas.microsoft.com/office/drawing/2014/main" id="{B647C807-EF7F-BEB2-AA34-2BBAAA19B4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920" y="4847128"/>
            <a:ext cx="268432" cy="268432"/>
          </a:xfrm>
          <a:prstGeom prst="rect">
            <a:avLst/>
          </a:prstGeom>
        </p:spPr>
      </p:pic>
      <p:pic>
        <p:nvPicPr>
          <p:cNvPr id="11" name="Graphic 10">
            <a:extLst>
              <a:ext uri="{FF2B5EF4-FFF2-40B4-BE49-F238E27FC236}">
                <a16:creationId xmlns:a16="http://schemas.microsoft.com/office/drawing/2014/main" id="{E479425B-37C4-EF85-6C92-A5676818A9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3909" y="5630984"/>
            <a:ext cx="202915" cy="276702"/>
          </a:xfrm>
          <a:prstGeom prst="rect">
            <a:avLst/>
          </a:prstGeom>
        </p:spPr>
      </p:pic>
      <p:pic>
        <p:nvPicPr>
          <p:cNvPr id="2" name="Picture 1">
            <a:extLst>
              <a:ext uri="{FF2B5EF4-FFF2-40B4-BE49-F238E27FC236}">
                <a16:creationId xmlns:a16="http://schemas.microsoft.com/office/drawing/2014/main" id="{4E5CAAB0-B26E-94E9-0AA6-6A854916BDDB}"/>
              </a:ext>
            </a:extLst>
          </p:cNvPr>
          <p:cNvPicPr>
            <a:picLocks noChangeAspect="1"/>
          </p:cNvPicPr>
          <p:nvPr/>
        </p:nvPicPr>
        <p:blipFill>
          <a:blip r:embed="rId7"/>
          <a:srcRect/>
          <a:stretch/>
        </p:blipFill>
        <p:spPr>
          <a:xfrm>
            <a:off x="5350017" y="2208430"/>
            <a:ext cx="6841983" cy="42782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88083-C335-446C-C0B2-E161C3A0654F}"/>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A8BD354C-E92B-197D-446B-165444094C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1478" y="1828800"/>
            <a:ext cx="2226520" cy="747712"/>
          </a:xfrm>
          <a:prstGeom prst="rect">
            <a:avLst/>
          </a:prstGeom>
        </p:spPr>
      </p:pic>
      <p:pic>
        <p:nvPicPr>
          <p:cNvPr id="11" name="Picture 10">
            <a:extLst>
              <a:ext uri="{FF2B5EF4-FFF2-40B4-BE49-F238E27FC236}">
                <a16:creationId xmlns:a16="http://schemas.microsoft.com/office/drawing/2014/main" id="{D53721B2-C125-FE20-A3BD-A260ADD3E39E}"/>
              </a:ext>
            </a:extLst>
          </p:cNvPr>
          <p:cNvPicPr>
            <a:picLocks noChangeAspect="1"/>
          </p:cNvPicPr>
          <p:nvPr/>
        </p:nvPicPr>
        <p:blipFill>
          <a:blip r:embed="rId5"/>
          <a:stretch>
            <a:fillRect/>
          </a:stretch>
        </p:blipFill>
        <p:spPr>
          <a:xfrm>
            <a:off x="7789333" y="1749071"/>
            <a:ext cx="4402667" cy="5098953"/>
          </a:xfrm>
          <a:prstGeom prst="rect">
            <a:avLst/>
          </a:prstGeom>
        </p:spPr>
      </p:pic>
      <p:sp>
        <p:nvSpPr>
          <p:cNvPr id="12" name="Tytuł 17">
            <a:extLst>
              <a:ext uri="{FF2B5EF4-FFF2-40B4-BE49-F238E27FC236}">
                <a16:creationId xmlns:a16="http://schemas.microsoft.com/office/drawing/2014/main" id="{55948777-5ED2-57C7-009D-D0D8F4648E7F}"/>
              </a:ext>
            </a:extLst>
          </p:cNvPr>
          <p:cNvSpPr txBox="1">
            <a:spLocks/>
          </p:cNvSpPr>
          <p:nvPr/>
        </p:nvSpPr>
        <p:spPr>
          <a:xfrm>
            <a:off x="119929" y="2281912"/>
            <a:ext cx="8229600" cy="3597639"/>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en-US" sz="4400" dirty="0">
                <a:latin typeface="Arial" panose="020B0604020202020204" pitchFamily="34" charset="0"/>
                <a:cs typeface="Arial" panose="020B0604020202020204" pitchFamily="34" charset="0"/>
              </a:rPr>
              <a:t>Parts – Inventory Accuracy</a:t>
            </a:r>
          </a:p>
          <a:p>
            <a:pPr>
              <a:lnSpc>
                <a:spcPct val="100000"/>
              </a:lnSpc>
            </a:pPr>
            <a:br>
              <a:rPr lang="en-US" sz="1050" dirty="0">
                <a:latin typeface="Arial" panose="020B0604020202020204" pitchFamily="34" charset="0"/>
                <a:cs typeface="Arial" panose="020B0604020202020204" pitchFamily="34" charset="0"/>
              </a:rPr>
            </a:br>
            <a:endParaRPr lang="en-US" sz="1050" dirty="0">
              <a:latin typeface="Arial" panose="020B0604020202020204" pitchFamily="34" charset="0"/>
              <a:cs typeface="Arial" panose="020B0604020202020204" pitchFamily="34" charset="0"/>
            </a:endParaRPr>
          </a:p>
          <a:p>
            <a:pPr>
              <a:lnSpc>
                <a:spcPct val="100000"/>
              </a:lnSpc>
            </a:pPr>
            <a:r>
              <a:rPr lang="en-CA" sz="2800" b="0" dirty="0">
                <a:latin typeface="Arial" panose="020B0604020202020204" pitchFamily="34" charset="0"/>
                <a:cs typeface="Arial" panose="020B0604020202020204" pitchFamily="34" charset="0"/>
              </a:rPr>
              <a:t>          </a:t>
            </a:r>
            <a:r>
              <a:rPr lang="en-CA" sz="3200" b="0" dirty="0">
                <a:latin typeface="Arial" panose="020B0604020202020204" pitchFamily="34" charset="0"/>
                <a:cs typeface="Arial" panose="020B0604020202020204" pitchFamily="34" charset="0"/>
              </a:rPr>
              <a:t>How to Incorporate Cycle Counts</a:t>
            </a:r>
          </a:p>
          <a:p>
            <a:pPr>
              <a:lnSpc>
                <a:spcPct val="100000"/>
              </a:lnSpc>
            </a:pPr>
            <a:r>
              <a:rPr lang="en-CA" sz="3200" b="0" dirty="0">
                <a:latin typeface="Arial" panose="020B0604020202020204" pitchFamily="34" charset="0"/>
                <a:cs typeface="Arial" panose="020B0604020202020204" pitchFamily="34" charset="0"/>
              </a:rPr>
              <a:t>                    into Daily Routine</a:t>
            </a: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a:p>
            <a:pPr>
              <a:lnSpc>
                <a:spcPct val="100000"/>
              </a:lnSpc>
            </a:pPr>
            <a:endParaRPr lang="en-CA" sz="28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05469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93877D0-9C4A-2B8F-3B88-8DB81FFAAD7D}"/>
              </a:ext>
            </a:extLst>
          </p:cNvPr>
          <p:cNvSpPr>
            <a:spLocks noGrp="1"/>
          </p:cNvSpPr>
          <p:nvPr>
            <p:ph type="body" sz="quarter" idx="10"/>
          </p:nvPr>
        </p:nvSpPr>
        <p:spPr>
          <a:xfrm>
            <a:off x="4953000" y="2209800"/>
            <a:ext cx="5105400" cy="609600"/>
          </a:xfrm>
        </p:spPr>
        <p:txBody>
          <a:bodyPr/>
          <a:lstStyle/>
          <a:p>
            <a:r>
              <a:rPr lang="en-US" i="1" dirty="0"/>
              <a:t>Laura Wickard</a:t>
            </a:r>
          </a:p>
        </p:txBody>
      </p:sp>
      <p:sp>
        <p:nvSpPr>
          <p:cNvPr id="7" name="Oval 6">
            <a:extLst>
              <a:ext uri="{FF2B5EF4-FFF2-40B4-BE49-F238E27FC236}">
                <a16:creationId xmlns:a16="http://schemas.microsoft.com/office/drawing/2014/main" id="{04143ECF-6A79-8EFB-7FFB-F1AB4C42785C}"/>
              </a:ext>
            </a:extLst>
          </p:cNvPr>
          <p:cNvSpPr/>
          <p:nvPr/>
        </p:nvSpPr>
        <p:spPr>
          <a:xfrm>
            <a:off x="3276600" y="2514600"/>
            <a:ext cx="1371600" cy="1371600"/>
          </a:xfrm>
          <a:prstGeom prst="ellips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90F61B5-4E20-8614-717C-2CD494721607}"/>
              </a:ext>
            </a:extLst>
          </p:cNvPr>
          <p:cNvSpPr>
            <a:spLocks noGrp="1"/>
          </p:cNvSpPr>
          <p:nvPr>
            <p:ph type="body" sz="quarter" idx="11"/>
          </p:nvPr>
        </p:nvSpPr>
        <p:spPr>
          <a:xfrm>
            <a:off x="4953000" y="3124200"/>
            <a:ext cx="5105400" cy="609600"/>
          </a:xfrm>
        </p:spPr>
        <p:txBody>
          <a:bodyPr/>
          <a:lstStyle/>
          <a:p>
            <a:r>
              <a:rPr lang="en-US" i="1" dirty="0"/>
              <a:t>Implementation Manager</a:t>
            </a:r>
          </a:p>
        </p:txBody>
      </p:sp>
      <p:pic>
        <p:nvPicPr>
          <p:cNvPr id="6" name="Picture 5" descr="User outline">
            <a:extLst>
              <a:ext uri="{FF2B5EF4-FFF2-40B4-BE49-F238E27FC236}">
                <a16:creationId xmlns:a16="http://schemas.microsoft.com/office/drawing/2014/main" id="{DB6645FD-F21B-7615-19E2-266FC4AEE5AD}"/>
              </a:ext>
            </a:extLst>
          </p:cNvPr>
          <p:cNvPicPr>
            <a:picLocks noChangeAspect="1"/>
          </p:cNvPicPr>
          <p:nvPr/>
        </p:nvPicPr>
        <p:blipFill>
          <a:blip r:embed="rId2">
            <a:extLst>
              <a:ext uri="{96DAC541-7B7A-43D3-8B79-37D633B846F1}">
                <asvg:svgBlip xmlns:asvg="http://schemas.microsoft.com/office/drawing/2016/SVG/main" r:embed="rId3"/>
              </a:ext>
            </a:extLst>
          </a:blip>
          <a:srcRect t="676" b="676"/>
          <a:stretch/>
        </p:blipFill>
        <p:spPr>
          <a:xfrm>
            <a:off x="3276600" y="2551176"/>
            <a:ext cx="1352268" cy="1333994"/>
          </a:xfrm>
          <a:prstGeom prst="ellipse">
            <a:avLst/>
          </a:prstGeom>
        </p:spPr>
      </p:pic>
      <p:pic>
        <p:nvPicPr>
          <p:cNvPr id="1026" name="Picture 2">
            <a:extLst>
              <a:ext uri="{FF2B5EF4-FFF2-40B4-BE49-F238E27FC236}">
                <a16:creationId xmlns:a16="http://schemas.microsoft.com/office/drawing/2014/main" id="{AFB60C70-349B-2EDB-CC2C-CB1297C14B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1409" y="1758412"/>
            <a:ext cx="1839191" cy="2378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7296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DD0733-9E31-15B2-001D-D7602A5C53D1}"/>
              </a:ext>
            </a:extLst>
          </p:cNvPr>
          <p:cNvSpPr>
            <a:spLocks noGrp="1"/>
          </p:cNvSpPr>
          <p:nvPr>
            <p:ph type="title"/>
          </p:nvPr>
        </p:nvSpPr>
        <p:spPr>
          <a:xfrm>
            <a:off x="609600" y="365126"/>
            <a:ext cx="11125200" cy="973818"/>
          </a:xfrm>
        </p:spPr>
        <p:txBody>
          <a:bodyPr/>
          <a:lstStyle/>
          <a:p>
            <a:r>
              <a:rPr lang="en-US" dirty="0"/>
              <a:t>Agenda</a:t>
            </a:r>
          </a:p>
        </p:txBody>
      </p:sp>
      <p:sp>
        <p:nvSpPr>
          <p:cNvPr id="7" name="Text Placeholder 2">
            <a:extLst>
              <a:ext uri="{FF2B5EF4-FFF2-40B4-BE49-F238E27FC236}">
                <a16:creationId xmlns:a16="http://schemas.microsoft.com/office/drawing/2014/main" id="{62E37D11-1C2B-EDC6-425F-38DC99DBDFE9}"/>
              </a:ext>
            </a:extLst>
          </p:cNvPr>
          <p:cNvSpPr txBox="1">
            <a:spLocks/>
          </p:cNvSpPr>
          <p:nvPr/>
        </p:nvSpPr>
        <p:spPr>
          <a:xfrm>
            <a:off x="708884" y="2340025"/>
            <a:ext cx="698400" cy="698400"/>
          </a:xfrm>
          <a:prstGeom prst="roundRect">
            <a:avLst>
              <a:gd name="adj" fmla="val 5756"/>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2</a:t>
            </a: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8" name="Text Placeholder 3">
            <a:extLst>
              <a:ext uri="{FF2B5EF4-FFF2-40B4-BE49-F238E27FC236}">
                <a16:creationId xmlns:a16="http://schemas.microsoft.com/office/drawing/2014/main" id="{315CD6F2-A437-D902-A194-4B20DBFD3D61}"/>
              </a:ext>
            </a:extLst>
          </p:cNvPr>
          <p:cNvSpPr txBox="1">
            <a:spLocks/>
          </p:cNvSpPr>
          <p:nvPr/>
        </p:nvSpPr>
        <p:spPr>
          <a:xfrm>
            <a:off x="708884" y="3137349"/>
            <a:ext cx="698400" cy="698400"/>
          </a:xfrm>
          <a:prstGeom prst="roundRect">
            <a:avLst>
              <a:gd name="adj" fmla="val 3938"/>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3</a:t>
            </a:r>
            <a:r>
              <a:rPr kumimoji="0" lang="pl-PL" sz="1800" i="0" u="none" strike="noStrike" kern="1200" cap="none" spc="0" normalizeH="0" baseline="0" noProof="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9" name="Text Placeholder 4">
            <a:extLst>
              <a:ext uri="{FF2B5EF4-FFF2-40B4-BE49-F238E27FC236}">
                <a16:creationId xmlns:a16="http://schemas.microsoft.com/office/drawing/2014/main" id="{EC06BBFE-2C19-6369-458A-124A9693F0E9}"/>
              </a:ext>
            </a:extLst>
          </p:cNvPr>
          <p:cNvSpPr txBox="1">
            <a:spLocks/>
          </p:cNvSpPr>
          <p:nvPr/>
        </p:nvSpPr>
        <p:spPr>
          <a:xfrm>
            <a:off x="708884" y="3942513"/>
            <a:ext cx="698400" cy="698400"/>
          </a:xfrm>
          <a:prstGeom prst="roundRect">
            <a:avLst>
              <a:gd name="adj" fmla="val 4665"/>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4</a:t>
            </a:r>
            <a:r>
              <a:rPr kumimoji="0" lang="pl-PL" sz="1800" i="0" u="none" strike="noStrike" kern="1200" cap="none" spc="0" normalizeH="0" baseline="0" noProof="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
        <p:nvSpPr>
          <p:cNvPr id="11" name="Text Placeholder 5">
            <a:extLst>
              <a:ext uri="{FF2B5EF4-FFF2-40B4-BE49-F238E27FC236}">
                <a16:creationId xmlns:a16="http://schemas.microsoft.com/office/drawing/2014/main" id="{AAED64AF-63F2-0D4D-4D54-92AF22AF3995}"/>
              </a:ext>
            </a:extLst>
          </p:cNvPr>
          <p:cNvSpPr txBox="1">
            <a:spLocks/>
          </p:cNvSpPr>
          <p:nvPr/>
        </p:nvSpPr>
        <p:spPr>
          <a:xfrm>
            <a:off x="708884" y="4767502"/>
            <a:ext cx="698400" cy="698400"/>
          </a:xfrm>
          <a:prstGeom prst="roundRect">
            <a:avLst>
              <a:gd name="adj" fmla="val 6120"/>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5</a:t>
            </a: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2" name="Text Placeholder 6">
            <a:extLst>
              <a:ext uri="{FF2B5EF4-FFF2-40B4-BE49-F238E27FC236}">
                <a16:creationId xmlns:a16="http://schemas.microsoft.com/office/drawing/2014/main" id="{607BBCCF-2861-5764-859B-36D69A3E1F24}"/>
              </a:ext>
            </a:extLst>
          </p:cNvPr>
          <p:cNvSpPr txBox="1">
            <a:spLocks/>
          </p:cNvSpPr>
          <p:nvPr/>
        </p:nvSpPr>
        <p:spPr>
          <a:xfrm>
            <a:off x="1524000" y="1523699"/>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US" sz="1700" dirty="0">
                <a:solidFill>
                  <a:schemeClr val="accent5"/>
                </a:solidFill>
                <a:latin typeface="Arial" panose="020B0604020202020204" pitchFamily="34" charset="0"/>
                <a:cs typeface="Arial" panose="020B0604020202020204" pitchFamily="34" charset="0"/>
              </a:rPr>
              <a:t>Overview of Parts Physical Inventory Workflow</a:t>
            </a:r>
            <a:endParaRPr lang="en-GB" sz="1700" dirty="0">
              <a:solidFill>
                <a:schemeClr val="accent5"/>
              </a:solidFill>
              <a:latin typeface="Arial" panose="020B0604020202020204" pitchFamily="34" charset="0"/>
              <a:cs typeface="Arial" panose="020B0604020202020204" pitchFamily="34" charset="0"/>
            </a:endParaRPr>
          </a:p>
        </p:txBody>
      </p:sp>
      <p:sp>
        <p:nvSpPr>
          <p:cNvPr id="13" name="Text Placeholder 2">
            <a:extLst>
              <a:ext uri="{FF2B5EF4-FFF2-40B4-BE49-F238E27FC236}">
                <a16:creationId xmlns:a16="http://schemas.microsoft.com/office/drawing/2014/main" id="{677E0E32-DC23-B054-5736-88C6AD4B3661}"/>
              </a:ext>
            </a:extLst>
          </p:cNvPr>
          <p:cNvSpPr txBox="1">
            <a:spLocks/>
          </p:cNvSpPr>
          <p:nvPr/>
        </p:nvSpPr>
        <p:spPr>
          <a:xfrm>
            <a:off x="708884" y="1518208"/>
            <a:ext cx="698400" cy="698400"/>
          </a:xfrm>
          <a:prstGeom prst="roundRect">
            <a:avLst>
              <a:gd name="adj" fmla="val 5756"/>
            </a:avLst>
          </a:prstGeom>
          <a:solidFill>
            <a:schemeClr val="tx2"/>
          </a:solidFill>
          <a:ln w="12700" cap="flat" cmpd="sng" algn="ctr">
            <a:noFill/>
            <a:prstDash val="solid"/>
            <a:miter lim="800000"/>
          </a:ln>
          <a:effectLst>
            <a:outerShdw blurRad="475572" dist="38100" dir="2700000" sx="103000" sy="103000" algn="tl" rotWithShape="0">
              <a:prstClr val="black">
                <a:alpha val="10000"/>
              </a:prstClr>
            </a:outerShdw>
          </a:effectLst>
        </p:spPr>
        <p:txBody>
          <a:bodyPr vert="horz" wrap="square" lIns="108000" tIns="108000" rIns="108000" bIns="108000" rtlCol="0" anchor="ctr">
            <a:noAutofit/>
          </a:bodyPr>
          <a:lstStyle>
            <a:lvl1pPr marL="0" indent="0" algn="ctr" defTabSz="914318" rtl="0" eaLnBrk="1" latinLnBrk="0" hangingPunct="1">
              <a:lnSpc>
                <a:spcPct val="100000"/>
              </a:lnSpc>
              <a:spcBef>
                <a:spcPts val="1000"/>
              </a:spcBef>
              <a:buFont typeface="Arial" panose="020B0604020202020204" pitchFamily="34" charset="0"/>
              <a:buChar char="​"/>
              <a:defRPr lang="en-US" sz="1800" b="1" kern="1200" smtClean="0">
                <a:solidFill>
                  <a:schemeClr val="bg1"/>
                </a:solidFill>
                <a:latin typeface="+mj-lt"/>
                <a:ea typeface="+mn-ea"/>
                <a:cs typeface="+mn-cs"/>
              </a:defRPr>
            </a:lvl1pPr>
            <a:lvl2pPr marL="0" indent="0" algn="l" defTabSz="914318" rtl="0" eaLnBrk="1" latinLnBrk="0" hangingPunct="1">
              <a:lnSpc>
                <a:spcPct val="100000"/>
              </a:lnSpc>
              <a:spcBef>
                <a:spcPts val="499"/>
              </a:spcBef>
              <a:buFont typeface="Arial" panose="020B0604020202020204" pitchFamily="34" charset="0"/>
              <a:buChar char="​"/>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318"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pl-PL" sz="1800" i="0" u="none" strike="noStrike" kern="1200" cap="none" spc="0" normalizeH="0" baseline="0" noProof="0" dirty="0">
                <a:ln>
                  <a:noFill/>
                </a:ln>
                <a:effectLst/>
                <a:uLnTx/>
                <a:uFillTx/>
                <a:latin typeface="Arial" panose="020B0604020202020204" pitchFamily="34" charset="0"/>
                <a:cs typeface="Arial" panose="020B0604020202020204" pitchFamily="34" charset="0"/>
              </a:rPr>
              <a:t>1.</a:t>
            </a:r>
            <a:endParaRPr kumimoji="0" lang="en-CA" sz="180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4" name="Text Placeholder 6">
            <a:extLst>
              <a:ext uri="{FF2B5EF4-FFF2-40B4-BE49-F238E27FC236}">
                <a16:creationId xmlns:a16="http://schemas.microsoft.com/office/drawing/2014/main" id="{CCE71E85-9F83-A1BF-20FE-35A039784491}"/>
              </a:ext>
            </a:extLst>
          </p:cNvPr>
          <p:cNvSpPr txBox="1">
            <a:spLocks/>
          </p:cNvSpPr>
          <p:nvPr/>
        </p:nvSpPr>
        <p:spPr>
          <a:xfrm>
            <a:off x="1523997" y="2340025"/>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US" sz="1700" dirty="0">
                <a:solidFill>
                  <a:schemeClr val="accent5"/>
                </a:solidFill>
                <a:latin typeface="Arial" panose="020B0604020202020204" pitchFamily="34" charset="0"/>
                <a:cs typeface="Arial" panose="020B0604020202020204" pitchFamily="34" charset="0"/>
              </a:rPr>
              <a:t>Importance of Using Count Lists</a:t>
            </a:r>
            <a:endParaRPr lang="en-GB" sz="1700" dirty="0">
              <a:solidFill>
                <a:schemeClr val="accent5"/>
              </a:solidFill>
              <a:latin typeface="Arial" panose="020B0604020202020204" pitchFamily="34" charset="0"/>
              <a:cs typeface="Arial" panose="020B0604020202020204" pitchFamily="34" charset="0"/>
            </a:endParaRPr>
          </a:p>
        </p:txBody>
      </p:sp>
      <p:sp>
        <p:nvSpPr>
          <p:cNvPr id="15" name="Text Placeholder 6">
            <a:extLst>
              <a:ext uri="{FF2B5EF4-FFF2-40B4-BE49-F238E27FC236}">
                <a16:creationId xmlns:a16="http://schemas.microsoft.com/office/drawing/2014/main" id="{F709EC89-4187-647A-E790-10A214BF581C}"/>
              </a:ext>
            </a:extLst>
          </p:cNvPr>
          <p:cNvSpPr txBox="1">
            <a:spLocks/>
          </p:cNvSpPr>
          <p:nvPr/>
        </p:nvSpPr>
        <p:spPr>
          <a:xfrm>
            <a:off x="1523997" y="3137349"/>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1700" dirty="0">
                <a:solidFill>
                  <a:schemeClr val="accent5"/>
                </a:solidFill>
                <a:latin typeface="Arial" panose="020B0604020202020204" pitchFamily="34" charset="0"/>
                <a:cs typeface="Arial" panose="020B0604020202020204" pitchFamily="34" charset="0"/>
              </a:rPr>
              <a:t>Creating &amp; Updating Count Lists – Saves Variances</a:t>
            </a:r>
          </a:p>
        </p:txBody>
      </p:sp>
      <p:sp>
        <p:nvSpPr>
          <p:cNvPr id="16" name="Text Placeholder 6">
            <a:extLst>
              <a:ext uri="{FF2B5EF4-FFF2-40B4-BE49-F238E27FC236}">
                <a16:creationId xmlns:a16="http://schemas.microsoft.com/office/drawing/2014/main" id="{DD897A1D-5CEE-3D9D-B7B2-0B128A82D1F3}"/>
              </a:ext>
            </a:extLst>
          </p:cNvPr>
          <p:cNvSpPr txBox="1">
            <a:spLocks/>
          </p:cNvSpPr>
          <p:nvPr/>
        </p:nvSpPr>
        <p:spPr>
          <a:xfrm>
            <a:off x="1523997" y="3944397"/>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1700" dirty="0">
                <a:solidFill>
                  <a:schemeClr val="accent5"/>
                </a:solidFill>
                <a:latin typeface="Arial" panose="020B0604020202020204" pitchFamily="34" charset="0"/>
                <a:cs typeface="Arial" panose="020B0604020202020204" pitchFamily="34" charset="0"/>
              </a:rPr>
              <a:t>Establishing Routine Cycle Counts</a:t>
            </a:r>
          </a:p>
        </p:txBody>
      </p:sp>
      <p:sp>
        <p:nvSpPr>
          <p:cNvPr id="17" name="Text Placeholder 6">
            <a:extLst>
              <a:ext uri="{FF2B5EF4-FFF2-40B4-BE49-F238E27FC236}">
                <a16:creationId xmlns:a16="http://schemas.microsoft.com/office/drawing/2014/main" id="{9BF81D75-D6D1-82AC-A184-B3D9B33D5465}"/>
              </a:ext>
            </a:extLst>
          </p:cNvPr>
          <p:cNvSpPr txBox="1">
            <a:spLocks/>
          </p:cNvSpPr>
          <p:nvPr/>
        </p:nvSpPr>
        <p:spPr>
          <a:xfrm>
            <a:off x="1523997" y="4767502"/>
            <a:ext cx="9877201" cy="698400"/>
          </a:xfrm>
          <a:prstGeom prst="rect">
            <a:avLst/>
          </a:prstGeom>
          <a:solidFill>
            <a:schemeClr val="bg1"/>
          </a:solidFill>
          <a:ln w="12700" cap="flat" cmpd="sng" algn="ctr">
            <a:noFill/>
            <a:prstDash val="solid"/>
            <a:miter lim="800000"/>
          </a:ln>
          <a:effectLst>
            <a:outerShdw blurRad="177800" sx="101000" sy="101000" algn="ctr" rotWithShape="0">
              <a:schemeClr val="accent1">
                <a:alpha val="11000"/>
              </a:schemeClr>
            </a:outerShdw>
          </a:effectLst>
        </p:spPr>
        <p:txBody>
          <a:bodyPr vert="horz" wrap="square" lIns="108000" tIns="108000" rIns="108000" bIns="108000" rtlCol="0" anchor="ctr">
            <a:noAutofit/>
          </a:bodyPr>
          <a:lstStyle>
            <a:lvl1pPr marL="0" indent="0" algn="l" defTabSz="914318" rtl="0" eaLnBrk="1" latinLnBrk="0" hangingPunct="1">
              <a:lnSpc>
                <a:spcPct val="100000"/>
              </a:lnSpc>
              <a:spcBef>
                <a:spcPts val="1000"/>
              </a:spcBef>
              <a:buFont typeface="Arial" panose="020B0604020202020204" pitchFamily="34" charset="0"/>
              <a:buChar char="​"/>
              <a:defRPr lang="en-US" sz="1800" b="1" kern="1200" smtClean="0">
                <a:solidFill>
                  <a:schemeClr val="tx2"/>
                </a:solidFill>
                <a:latin typeface="+mj-lt"/>
                <a:ea typeface="+mj-ea"/>
                <a:cs typeface="+mj-cs"/>
              </a:defRPr>
            </a:lvl1pPr>
            <a:lvl2pPr marL="150300" indent="0" algn="l" defTabSz="914318" rtl="0" eaLnBrk="1" latinLnBrk="0" hangingPunct="1">
              <a:lnSpc>
                <a:spcPct val="100000"/>
              </a:lnSpc>
              <a:spcBef>
                <a:spcPts val="499"/>
              </a:spcBef>
              <a:buFont typeface="Arial" panose="020B0604020202020204" pitchFamily="34" charset="0"/>
              <a:buNone/>
              <a:defRPr lang="en-US" sz="1800" b="1" kern="1000" cap="none" spc="0" smtClean="0">
                <a:solidFill>
                  <a:schemeClr val="lt1"/>
                </a:solidFill>
                <a:latin typeface="+mn-lt"/>
                <a:ea typeface="+mn-ea"/>
                <a:cs typeface="+mn-cs"/>
              </a:defRPr>
            </a:lvl2pPr>
            <a:lvl3pPr marL="0" indent="0" algn="l" defTabSz="914318" rtl="0" eaLnBrk="1" latinLnBrk="0" hangingPunct="1">
              <a:lnSpc>
                <a:spcPct val="100000"/>
              </a:lnSpc>
              <a:spcBef>
                <a:spcPts val="600"/>
              </a:spcBef>
              <a:buFont typeface="Arial" panose="020B0604020202020204" pitchFamily="34" charset="0"/>
              <a:buChar char="​"/>
              <a:defRPr lang="en-US" sz="1800" b="0" i="0" kern="1000" cap="none" spc="50" baseline="0" smtClean="0">
                <a:solidFill>
                  <a:schemeClr val="lt1"/>
                </a:solidFill>
                <a:latin typeface="+mn-lt"/>
                <a:ea typeface="+mn-ea"/>
                <a:cs typeface="+mn-cs"/>
              </a:defRPr>
            </a:lvl3pPr>
            <a:lvl4pPr marL="171450" indent="-171450" algn="l" defTabSz="914318" rtl="0" eaLnBrk="1" latinLnBrk="0" hangingPunct="1">
              <a:lnSpc>
                <a:spcPct val="100000"/>
              </a:lnSpc>
              <a:spcBef>
                <a:spcPts val="600"/>
              </a:spcBef>
              <a:buClr>
                <a:schemeClr val="tx1"/>
              </a:buClr>
              <a:buFont typeface="Arial" panose="020B0604020202020204" pitchFamily="34" charset="0"/>
              <a:buChar char="•"/>
              <a:defRPr lang="en-US" sz="1800" kern="1200" smtClean="0">
                <a:solidFill>
                  <a:schemeClr val="lt1"/>
                </a:solidFill>
                <a:latin typeface="+mn-lt"/>
                <a:ea typeface="+mn-ea"/>
                <a:cs typeface="+mn-cs"/>
              </a:defRPr>
            </a:lvl4pPr>
            <a:lvl5pPr marL="360000" indent="-171450" algn="l" defTabSz="914318" rtl="0" eaLnBrk="1" latinLnBrk="0" hangingPunct="1">
              <a:lnSpc>
                <a:spcPct val="100000"/>
              </a:lnSpc>
              <a:spcBef>
                <a:spcPts val="600"/>
              </a:spcBef>
              <a:buClr>
                <a:schemeClr val="tx1"/>
              </a:buClr>
              <a:buFont typeface="Arial" panose="020B0604020202020204" pitchFamily="34" charset="0"/>
              <a:buChar char="•"/>
              <a:defRPr lang="en-CA" sz="1800" kern="1200" baseline="0">
                <a:solidFill>
                  <a:schemeClr val="lt1"/>
                </a:solidFill>
                <a:latin typeface="+mn-lt"/>
                <a:ea typeface="+mn-ea"/>
                <a:cs typeface="+mn-cs"/>
              </a:defRPr>
            </a:lvl5pPr>
            <a:lvl6pPr marL="504000" indent="-180000" algn="l" defTabSz="914318" rtl="0" eaLnBrk="1" latinLnBrk="0" hangingPunct="1">
              <a:lnSpc>
                <a:spcPct val="10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6pPr>
            <a:lvl7pPr marL="720000" indent="-228580" algn="l" defTabSz="914318" rtl="0" eaLnBrk="1" latinLnBrk="0" hangingPunct="1">
              <a:lnSpc>
                <a:spcPct val="90000"/>
              </a:lnSpc>
              <a:spcBef>
                <a:spcPts val="600"/>
              </a:spcBef>
              <a:buClr>
                <a:schemeClr val="tx1"/>
              </a:buClr>
              <a:buFont typeface="Arial" panose="020B0604020202020204" pitchFamily="34" charset="0"/>
              <a:buChar char="•"/>
              <a:defRPr sz="1400" kern="1200">
                <a:solidFill>
                  <a:schemeClr val="lt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lt1"/>
                </a:solidFill>
                <a:latin typeface="+mn-lt"/>
                <a:ea typeface="+mn-ea"/>
                <a:cs typeface="+mn-cs"/>
              </a:defRPr>
            </a:lvl9pPr>
          </a:lstStyle>
          <a:p>
            <a:pPr marL="108000">
              <a:buNone/>
            </a:pPr>
            <a:r>
              <a:rPr lang="en-GB" sz="1700" dirty="0">
                <a:solidFill>
                  <a:schemeClr val="accent5"/>
                </a:solidFill>
                <a:latin typeface="Arial" panose="020B0604020202020204" pitchFamily="34" charset="0"/>
                <a:cs typeface="Arial" panose="020B0604020202020204" pitchFamily="34" charset="0"/>
              </a:rPr>
              <a:t>Posting Physical Count Adjustments</a:t>
            </a:r>
          </a:p>
        </p:txBody>
      </p:sp>
    </p:spTree>
    <p:extLst>
      <p:ext uri="{BB962C8B-B14F-4D97-AF65-F5344CB8AC3E}">
        <p14:creationId xmlns:p14="http://schemas.microsoft.com/office/powerpoint/2010/main" val="2585799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000"/>
                <a:lumOff val="93000"/>
              </a:schemeClr>
            </a:gs>
            <a:gs pos="74000">
              <a:srgbClr val="2C567A"/>
            </a:gs>
            <a:gs pos="83000">
              <a:srgbClr val="2C567A"/>
            </a:gs>
            <a:gs pos="100000">
              <a:srgbClr val="0D1D51"/>
            </a:gs>
          </a:gsLst>
          <a:lin ang="5400000" scaled="1"/>
        </a:gra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63AD724-74C1-3948-0F79-AF385D587061}"/>
              </a:ext>
            </a:extLst>
          </p:cNvPr>
          <p:cNvSpPr/>
          <p:nvPr/>
        </p:nvSpPr>
        <p:spPr>
          <a:xfrm>
            <a:off x="0" y="26573"/>
            <a:ext cx="12192000" cy="114017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3C24A58D-AA17-4F67-83B7-7CCA21DB5AEC}"/>
              </a:ext>
            </a:extLst>
          </p:cNvPr>
          <p:cNvSpPr>
            <a:spLocks noGrp="1"/>
          </p:cNvSpPr>
          <p:nvPr>
            <p:ph type="body" sz="quarter" idx="10"/>
          </p:nvPr>
        </p:nvSpPr>
        <p:spPr>
          <a:xfrm>
            <a:off x="2065693" y="4216401"/>
            <a:ext cx="2084780" cy="750710"/>
          </a:xfrm>
          <a:solidFill>
            <a:schemeClr val="bg1"/>
          </a:solidFill>
          <a:ln>
            <a:noFill/>
          </a:ln>
          <a:effectLst>
            <a:softEdge rad="31750"/>
          </a:effectLst>
        </p:spPr>
        <p:txBody>
          <a:bodyPr anchor="ctr"/>
          <a:lstStyle/>
          <a:p>
            <a:pPr algn="ctr"/>
            <a:r>
              <a:rPr lang="en-US" sz="2400" dirty="0">
                <a:ln>
                  <a:solidFill>
                    <a:srgbClr val="FFC000"/>
                  </a:solidFill>
                </a:ln>
              </a:rPr>
              <a:t>Multiple Lists</a:t>
            </a:r>
          </a:p>
        </p:txBody>
      </p:sp>
      <p:sp>
        <p:nvSpPr>
          <p:cNvPr id="11" name="Text Placeholder 10">
            <a:extLst>
              <a:ext uri="{FF2B5EF4-FFF2-40B4-BE49-F238E27FC236}">
                <a16:creationId xmlns:a16="http://schemas.microsoft.com/office/drawing/2014/main" id="{08C3D9F9-4837-4F86-BA47-07FC8380F1B5}"/>
              </a:ext>
            </a:extLst>
          </p:cNvPr>
          <p:cNvSpPr>
            <a:spLocks noGrp="1"/>
          </p:cNvSpPr>
          <p:nvPr>
            <p:ph type="body" sz="quarter" idx="32"/>
          </p:nvPr>
        </p:nvSpPr>
        <p:spPr>
          <a:xfrm>
            <a:off x="4368800" y="4188179"/>
            <a:ext cx="1989643" cy="778932"/>
          </a:xfrm>
          <a:solidFill>
            <a:schemeClr val="bg1"/>
          </a:solidFill>
          <a:effectLst>
            <a:softEdge rad="31750"/>
          </a:effectLst>
        </p:spPr>
        <p:txBody>
          <a:bodyPr anchor="ctr"/>
          <a:lstStyle/>
          <a:p>
            <a:pPr algn="ctr"/>
            <a:r>
              <a:rPr lang="en-US" sz="2400" dirty="0">
                <a:ln>
                  <a:solidFill>
                    <a:srgbClr val="FF0000"/>
                  </a:solidFill>
                </a:ln>
              </a:rPr>
              <a:t>Saves Variance</a:t>
            </a:r>
          </a:p>
        </p:txBody>
      </p:sp>
      <p:sp>
        <p:nvSpPr>
          <p:cNvPr id="13" name="Text Placeholder 12">
            <a:extLst>
              <a:ext uri="{FF2B5EF4-FFF2-40B4-BE49-F238E27FC236}">
                <a16:creationId xmlns:a16="http://schemas.microsoft.com/office/drawing/2014/main" id="{5296BD85-425B-4958-88CA-45CA44C80370}"/>
              </a:ext>
            </a:extLst>
          </p:cNvPr>
          <p:cNvSpPr>
            <a:spLocks noGrp="1"/>
          </p:cNvSpPr>
          <p:nvPr>
            <p:ph type="body" sz="quarter" idx="34"/>
          </p:nvPr>
        </p:nvSpPr>
        <p:spPr>
          <a:xfrm>
            <a:off x="6576770" y="4176890"/>
            <a:ext cx="1900453" cy="790221"/>
          </a:xfrm>
          <a:solidFill>
            <a:schemeClr val="bg1"/>
          </a:solidFill>
          <a:effectLst>
            <a:softEdge rad="31750"/>
          </a:effectLst>
        </p:spPr>
        <p:txBody>
          <a:bodyPr anchor="ctr"/>
          <a:lstStyle/>
          <a:p>
            <a:pPr algn="ctr"/>
            <a:r>
              <a:rPr lang="en-US" sz="2400" dirty="0">
                <a:ln>
                  <a:solidFill>
                    <a:srgbClr val="C22EA2"/>
                  </a:solidFill>
                </a:ln>
              </a:rPr>
              <a:t>Transfer to Recount</a:t>
            </a:r>
          </a:p>
        </p:txBody>
      </p:sp>
      <p:sp>
        <p:nvSpPr>
          <p:cNvPr id="15" name="Text Placeholder 14">
            <a:extLst>
              <a:ext uri="{FF2B5EF4-FFF2-40B4-BE49-F238E27FC236}">
                <a16:creationId xmlns:a16="http://schemas.microsoft.com/office/drawing/2014/main" id="{F04DBBF1-EF80-43E1-B3CC-E7287929142E}"/>
              </a:ext>
            </a:extLst>
          </p:cNvPr>
          <p:cNvSpPr>
            <a:spLocks noGrp="1"/>
          </p:cNvSpPr>
          <p:nvPr>
            <p:ph type="body" sz="quarter" idx="36"/>
          </p:nvPr>
        </p:nvSpPr>
        <p:spPr>
          <a:xfrm>
            <a:off x="8695529" y="4171246"/>
            <a:ext cx="1871834" cy="790220"/>
          </a:xfrm>
          <a:solidFill>
            <a:schemeClr val="bg1"/>
          </a:solidFill>
          <a:effectLst>
            <a:softEdge rad="31750"/>
          </a:effectLst>
        </p:spPr>
        <p:txBody>
          <a:bodyPr anchor="ctr"/>
          <a:lstStyle/>
          <a:p>
            <a:pPr algn="ctr"/>
            <a:r>
              <a:rPr lang="en-US" sz="2400" dirty="0">
                <a:ln>
                  <a:solidFill>
                    <a:schemeClr val="accent6">
                      <a:lumMod val="60000"/>
                      <a:lumOff val="40000"/>
                    </a:schemeClr>
                  </a:solidFill>
                </a:ln>
              </a:rPr>
              <a:t>Post Transaction</a:t>
            </a:r>
          </a:p>
        </p:txBody>
      </p:sp>
      <p:sp>
        <p:nvSpPr>
          <p:cNvPr id="45" name="Title 44">
            <a:extLst>
              <a:ext uri="{FF2B5EF4-FFF2-40B4-BE49-F238E27FC236}">
                <a16:creationId xmlns:a16="http://schemas.microsoft.com/office/drawing/2014/main" id="{CE9001BD-04C4-40D0-98EB-088BE1EF0E65}"/>
              </a:ext>
            </a:extLst>
          </p:cNvPr>
          <p:cNvSpPr>
            <a:spLocks noGrp="1"/>
          </p:cNvSpPr>
          <p:nvPr>
            <p:ph type="title"/>
          </p:nvPr>
        </p:nvSpPr>
        <p:spPr>
          <a:xfrm>
            <a:off x="0" y="228672"/>
            <a:ext cx="11731752" cy="630936"/>
          </a:xfrm>
          <a:noFill/>
        </p:spPr>
        <p:txBody>
          <a:bodyPr/>
          <a:lstStyle/>
          <a:p>
            <a:r>
              <a:rPr lang="en-US" sz="4400" dirty="0">
                <a:solidFill>
                  <a:srgbClr val="1659A1"/>
                </a:solidFill>
                <a:highlight>
                  <a:srgbClr val="EDF5FE"/>
                </a:highlight>
              </a:rPr>
              <a:t>        Overview of Parts InventorY       </a:t>
            </a:r>
          </a:p>
        </p:txBody>
      </p:sp>
      <p:sp>
        <p:nvSpPr>
          <p:cNvPr id="2" name="Freeform: Shape 1" descr="timeline ">
            <a:extLst>
              <a:ext uri="{FF2B5EF4-FFF2-40B4-BE49-F238E27FC236}">
                <a16:creationId xmlns:a16="http://schemas.microsoft.com/office/drawing/2014/main" id="{8D4775DE-A457-470F-9215-52C254BEA12F}"/>
              </a:ext>
            </a:extLst>
          </p:cNvPr>
          <p:cNvSpPr/>
          <p:nvPr/>
        </p:nvSpPr>
        <p:spPr>
          <a:xfrm rot="10800000" flipV="1">
            <a:off x="2160829" y="1786146"/>
            <a:ext cx="8624840" cy="1991400"/>
          </a:xfrm>
          <a:custGeom>
            <a:avLst/>
            <a:gdLst>
              <a:gd name="connsiteX0" fmla="*/ 1450750 w 5658193"/>
              <a:gd name="connsiteY0" fmla="*/ 725607 h 1450763"/>
              <a:gd name="connsiteX1" fmla="*/ 1449830 w 5658193"/>
              <a:gd name="connsiteY1" fmla="*/ 725607 h 1450763"/>
              <a:gd name="connsiteX2" fmla="*/ 1449806 w 5658193"/>
              <a:gd name="connsiteY2" fmla="*/ 725382 h 1450763"/>
              <a:gd name="connsiteX3" fmla="*/ 1449830 w 5658193"/>
              <a:gd name="connsiteY3" fmla="*/ 725157 h 1450763"/>
              <a:gd name="connsiteX4" fmla="*/ 1402870 w 5658193"/>
              <a:gd name="connsiteY4" fmla="*/ 725157 h 1450763"/>
              <a:gd name="connsiteX5" fmla="*/ 1389130 w 5658193"/>
              <a:gd name="connsiteY5" fmla="*/ 588840 h 1450763"/>
              <a:gd name="connsiteX6" fmla="*/ 725382 w 5658193"/>
              <a:gd name="connsiteY6" fmla="*/ 47869 h 1450763"/>
              <a:gd name="connsiteX7" fmla="*/ 47868 w 5658193"/>
              <a:gd name="connsiteY7" fmla="*/ 725382 h 1450763"/>
              <a:gd name="connsiteX8" fmla="*/ 47890 w 5658193"/>
              <a:gd name="connsiteY8" fmla="*/ 725607 h 1450763"/>
              <a:gd name="connsiteX9" fmla="*/ 10 w 5658193"/>
              <a:gd name="connsiteY9" fmla="*/ 725607 h 1450763"/>
              <a:gd name="connsiteX10" fmla="*/ 0 w 5658193"/>
              <a:gd name="connsiteY10" fmla="*/ 725382 h 1450763"/>
              <a:gd name="connsiteX11" fmla="*/ 725382 w 5658193"/>
              <a:gd name="connsiteY11" fmla="*/ 1 h 1450763"/>
              <a:gd name="connsiteX12" fmla="*/ 1450762 w 5658193"/>
              <a:gd name="connsiteY12" fmla="*/ 725382 h 1450763"/>
              <a:gd name="connsiteX13" fmla="*/ 4932812 w 5658193"/>
              <a:gd name="connsiteY13" fmla="*/ 1450762 h 1450763"/>
              <a:gd name="connsiteX14" fmla="*/ 4207431 w 5658193"/>
              <a:gd name="connsiteY14" fmla="*/ 725381 h 1450763"/>
              <a:gd name="connsiteX15" fmla="*/ 4207442 w 5658193"/>
              <a:gd name="connsiteY15" fmla="*/ 725156 h 1450763"/>
              <a:gd name="connsiteX16" fmla="*/ 4208363 w 5658193"/>
              <a:gd name="connsiteY16" fmla="*/ 725156 h 1450763"/>
              <a:gd name="connsiteX17" fmla="*/ 4208386 w 5658193"/>
              <a:gd name="connsiteY17" fmla="*/ 725381 h 1450763"/>
              <a:gd name="connsiteX18" fmla="*/ 4208363 w 5658193"/>
              <a:gd name="connsiteY18" fmla="*/ 725606 h 1450763"/>
              <a:gd name="connsiteX19" fmla="*/ 4255322 w 5658193"/>
              <a:gd name="connsiteY19" fmla="*/ 725606 h 1450763"/>
              <a:gd name="connsiteX20" fmla="*/ 4269064 w 5658193"/>
              <a:gd name="connsiteY20" fmla="*/ 861924 h 1450763"/>
              <a:gd name="connsiteX21" fmla="*/ 4932812 w 5658193"/>
              <a:gd name="connsiteY21" fmla="*/ 1402894 h 1450763"/>
              <a:gd name="connsiteX22" fmla="*/ 5610325 w 5658193"/>
              <a:gd name="connsiteY22" fmla="*/ 725381 h 1450763"/>
              <a:gd name="connsiteX23" fmla="*/ 5610302 w 5658193"/>
              <a:gd name="connsiteY23" fmla="*/ 725156 h 1450763"/>
              <a:gd name="connsiteX24" fmla="*/ 5658182 w 5658193"/>
              <a:gd name="connsiteY24" fmla="*/ 725156 h 1450763"/>
              <a:gd name="connsiteX25" fmla="*/ 5658193 w 5658193"/>
              <a:gd name="connsiteY25" fmla="*/ 725381 h 1450763"/>
              <a:gd name="connsiteX26" fmla="*/ 4932812 w 5658193"/>
              <a:gd name="connsiteY26" fmla="*/ 1450762 h 1450763"/>
              <a:gd name="connsiteX27" fmla="*/ 2127320 w 5658193"/>
              <a:gd name="connsiteY27" fmla="*/ 1450763 h 1450763"/>
              <a:gd name="connsiteX28" fmla="*/ 1401938 w 5658193"/>
              <a:gd name="connsiteY28" fmla="*/ 725382 h 1450763"/>
              <a:gd name="connsiteX29" fmla="*/ 1401950 w 5658193"/>
              <a:gd name="connsiteY29" fmla="*/ 725157 h 1450763"/>
              <a:gd name="connsiteX30" fmla="*/ 1402870 w 5658193"/>
              <a:gd name="connsiteY30" fmla="*/ 725157 h 1450763"/>
              <a:gd name="connsiteX31" fmla="*/ 1402894 w 5658193"/>
              <a:gd name="connsiteY31" fmla="*/ 725382 h 1450763"/>
              <a:gd name="connsiteX32" fmla="*/ 1402870 w 5658193"/>
              <a:gd name="connsiteY32" fmla="*/ 725607 h 1450763"/>
              <a:gd name="connsiteX33" fmla="*/ 1449830 w 5658193"/>
              <a:gd name="connsiteY33" fmla="*/ 725607 h 1450763"/>
              <a:gd name="connsiteX34" fmla="*/ 1463572 w 5658193"/>
              <a:gd name="connsiteY34" fmla="*/ 861925 h 1450763"/>
              <a:gd name="connsiteX35" fmla="*/ 2127320 w 5658193"/>
              <a:gd name="connsiteY35" fmla="*/ 1402895 h 1450763"/>
              <a:gd name="connsiteX36" fmla="*/ 2804833 w 5658193"/>
              <a:gd name="connsiteY36" fmla="*/ 725382 h 1450763"/>
              <a:gd name="connsiteX37" fmla="*/ 2804810 w 5658193"/>
              <a:gd name="connsiteY37" fmla="*/ 725157 h 1450763"/>
              <a:gd name="connsiteX38" fmla="*/ 2805515 w 5658193"/>
              <a:gd name="connsiteY38" fmla="*/ 725157 h 1450763"/>
              <a:gd name="connsiteX39" fmla="*/ 2820229 w 5658193"/>
              <a:gd name="connsiteY39" fmla="*/ 579192 h 1450763"/>
              <a:gd name="connsiteX40" fmla="*/ 3530873 w 5658193"/>
              <a:gd name="connsiteY40" fmla="*/ 0 h 1450763"/>
              <a:gd name="connsiteX41" fmla="*/ 4256254 w 5658193"/>
              <a:gd name="connsiteY41" fmla="*/ 725381 h 1450763"/>
              <a:gd name="connsiteX42" fmla="*/ 4256243 w 5658193"/>
              <a:gd name="connsiteY42" fmla="*/ 725606 h 1450763"/>
              <a:gd name="connsiteX43" fmla="*/ 4255322 w 5658193"/>
              <a:gd name="connsiteY43" fmla="*/ 725606 h 1450763"/>
              <a:gd name="connsiteX44" fmla="*/ 4255299 w 5658193"/>
              <a:gd name="connsiteY44" fmla="*/ 725381 h 1450763"/>
              <a:gd name="connsiteX45" fmla="*/ 4255322 w 5658193"/>
              <a:gd name="connsiteY45" fmla="*/ 725156 h 1450763"/>
              <a:gd name="connsiteX46" fmla="*/ 4208363 w 5658193"/>
              <a:gd name="connsiteY46" fmla="*/ 725156 h 1450763"/>
              <a:gd name="connsiteX47" fmla="*/ 4194621 w 5658193"/>
              <a:gd name="connsiteY47" fmla="*/ 588839 h 1450763"/>
              <a:gd name="connsiteX48" fmla="*/ 3530873 w 5658193"/>
              <a:gd name="connsiteY48" fmla="*/ 47868 h 1450763"/>
              <a:gd name="connsiteX49" fmla="*/ 2853360 w 5658193"/>
              <a:gd name="connsiteY49" fmla="*/ 725381 h 1450763"/>
              <a:gd name="connsiteX50" fmla="*/ 2853383 w 5658193"/>
              <a:gd name="connsiteY50" fmla="*/ 725606 h 1450763"/>
              <a:gd name="connsiteX51" fmla="*/ 2852678 w 5658193"/>
              <a:gd name="connsiteY51" fmla="*/ 725606 h 1450763"/>
              <a:gd name="connsiteX52" fmla="*/ 2837964 w 5658193"/>
              <a:gd name="connsiteY52" fmla="*/ 871572 h 1450763"/>
              <a:gd name="connsiteX53" fmla="*/ 2127320 w 5658193"/>
              <a:gd name="connsiteY53" fmla="*/ 1450763 h 145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658193" h="1450763">
                <a:moveTo>
                  <a:pt x="1450750" y="725607"/>
                </a:moveTo>
                <a:lnTo>
                  <a:pt x="1449830" y="725607"/>
                </a:lnTo>
                <a:lnTo>
                  <a:pt x="1449806" y="725382"/>
                </a:lnTo>
                <a:lnTo>
                  <a:pt x="1449830" y="725157"/>
                </a:lnTo>
                <a:lnTo>
                  <a:pt x="1402870" y="725157"/>
                </a:lnTo>
                <a:lnTo>
                  <a:pt x="1389130" y="588840"/>
                </a:lnTo>
                <a:cubicBezTo>
                  <a:pt x="1325954" y="280108"/>
                  <a:pt x="1052790" y="47869"/>
                  <a:pt x="725382" y="47869"/>
                </a:cubicBezTo>
                <a:cubicBezTo>
                  <a:pt x="351202" y="47869"/>
                  <a:pt x="47868" y="351202"/>
                  <a:pt x="47868" y="725382"/>
                </a:cubicBezTo>
                <a:lnTo>
                  <a:pt x="47890" y="725607"/>
                </a:lnTo>
                <a:lnTo>
                  <a:pt x="10" y="725607"/>
                </a:lnTo>
                <a:lnTo>
                  <a:pt x="0" y="725382"/>
                </a:lnTo>
                <a:cubicBezTo>
                  <a:pt x="0" y="324765"/>
                  <a:pt x="324764" y="1"/>
                  <a:pt x="725382" y="1"/>
                </a:cubicBezTo>
                <a:cubicBezTo>
                  <a:pt x="1125998" y="1"/>
                  <a:pt x="1450762" y="324765"/>
                  <a:pt x="1450762" y="725382"/>
                </a:cubicBezTo>
                <a:close/>
                <a:moveTo>
                  <a:pt x="4932812" y="1450762"/>
                </a:moveTo>
                <a:cubicBezTo>
                  <a:pt x="4532195" y="1450762"/>
                  <a:pt x="4207431" y="1125998"/>
                  <a:pt x="4207431" y="725381"/>
                </a:cubicBezTo>
                <a:lnTo>
                  <a:pt x="4207442" y="725156"/>
                </a:lnTo>
                <a:lnTo>
                  <a:pt x="4208363" y="725156"/>
                </a:lnTo>
                <a:lnTo>
                  <a:pt x="4208386" y="725381"/>
                </a:lnTo>
                <a:lnTo>
                  <a:pt x="4208363" y="725606"/>
                </a:lnTo>
                <a:lnTo>
                  <a:pt x="4255322" y="725606"/>
                </a:lnTo>
                <a:lnTo>
                  <a:pt x="4269064" y="861924"/>
                </a:lnTo>
                <a:cubicBezTo>
                  <a:pt x="4332239" y="1170655"/>
                  <a:pt x="4605404" y="1402894"/>
                  <a:pt x="4932812" y="1402894"/>
                </a:cubicBezTo>
                <a:cubicBezTo>
                  <a:pt x="5306992" y="1402894"/>
                  <a:pt x="5610325" y="1099561"/>
                  <a:pt x="5610325" y="725381"/>
                </a:cubicBezTo>
                <a:lnTo>
                  <a:pt x="5610302" y="725156"/>
                </a:lnTo>
                <a:lnTo>
                  <a:pt x="5658182" y="725156"/>
                </a:lnTo>
                <a:lnTo>
                  <a:pt x="5658193" y="725381"/>
                </a:lnTo>
                <a:cubicBezTo>
                  <a:pt x="5658193" y="1125998"/>
                  <a:pt x="5333429" y="1450762"/>
                  <a:pt x="4932812" y="1450762"/>
                </a:cubicBezTo>
                <a:close/>
                <a:moveTo>
                  <a:pt x="2127320" y="1450763"/>
                </a:moveTo>
                <a:cubicBezTo>
                  <a:pt x="1726703" y="1450763"/>
                  <a:pt x="1401938" y="1125999"/>
                  <a:pt x="1401938" y="725382"/>
                </a:cubicBezTo>
                <a:lnTo>
                  <a:pt x="1401950" y="725157"/>
                </a:lnTo>
                <a:lnTo>
                  <a:pt x="1402870" y="725157"/>
                </a:lnTo>
                <a:lnTo>
                  <a:pt x="1402894" y="725382"/>
                </a:lnTo>
                <a:lnTo>
                  <a:pt x="1402870" y="725607"/>
                </a:lnTo>
                <a:lnTo>
                  <a:pt x="1449830" y="725607"/>
                </a:lnTo>
                <a:lnTo>
                  <a:pt x="1463572" y="861925"/>
                </a:lnTo>
                <a:cubicBezTo>
                  <a:pt x="1526746" y="1170656"/>
                  <a:pt x="1799912" y="1402895"/>
                  <a:pt x="2127320" y="1402895"/>
                </a:cubicBezTo>
                <a:cubicBezTo>
                  <a:pt x="2501500" y="1402895"/>
                  <a:pt x="2804833" y="1099562"/>
                  <a:pt x="2804833" y="725382"/>
                </a:cubicBezTo>
                <a:lnTo>
                  <a:pt x="2804810" y="725157"/>
                </a:lnTo>
                <a:lnTo>
                  <a:pt x="2805515" y="725157"/>
                </a:lnTo>
                <a:lnTo>
                  <a:pt x="2820229" y="579192"/>
                </a:lnTo>
                <a:cubicBezTo>
                  <a:pt x="2887868" y="248648"/>
                  <a:pt x="3180333" y="0"/>
                  <a:pt x="3530873" y="0"/>
                </a:cubicBezTo>
                <a:cubicBezTo>
                  <a:pt x="3931490" y="0"/>
                  <a:pt x="4256254" y="324764"/>
                  <a:pt x="4256254" y="725381"/>
                </a:cubicBezTo>
                <a:lnTo>
                  <a:pt x="4256243" y="725606"/>
                </a:lnTo>
                <a:lnTo>
                  <a:pt x="4255322" y="725606"/>
                </a:lnTo>
                <a:lnTo>
                  <a:pt x="4255299" y="725381"/>
                </a:lnTo>
                <a:lnTo>
                  <a:pt x="4255322" y="725156"/>
                </a:lnTo>
                <a:lnTo>
                  <a:pt x="4208363" y="725156"/>
                </a:lnTo>
                <a:lnTo>
                  <a:pt x="4194621" y="588839"/>
                </a:lnTo>
                <a:cubicBezTo>
                  <a:pt x="4131446" y="280107"/>
                  <a:pt x="3858281" y="47868"/>
                  <a:pt x="3530873" y="47868"/>
                </a:cubicBezTo>
                <a:cubicBezTo>
                  <a:pt x="3156693" y="47868"/>
                  <a:pt x="2853360" y="351201"/>
                  <a:pt x="2853360" y="725381"/>
                </a:cubicBezTo>
                <a:lnTo>
                  <a:pt x="2853383" y="725606"/>
                </a:lnTo>
                <a:lnTo>
                  <a:pt x="2852678" y="725606"/>
                </a:lnTo>
                <a:lnTo>
                  <a:pt x="2837964" y="871572"/>
                </a:lnTo>
                <a:cubicBezTo>
                  <a:pt x="2770325" y="1202116"/>
                  <a:pt x="2477860" y="1450763"/>
                  <a:pt x="2127320" y="1450763"/>
                </a:cubicBezTo>
                <a:close/>
              </a:path>
            </a:pathLst>
          </a:custGeom>
          <a:gradFill>
            <a:gsLst>
              <a:gs pos="66000">
                <a:srgbClr val="C22EA2"/>
              </a:gs>
              <a:gs pos="42000">
                <a:srgbClr val="FF0000"/>
              </a:gs>
              <a:gs pos="8000">
                <a:srgbClr val="FFC000"/>
              </a:gs>
              <a:gs pos="90000">
                <a:schemeClr val="accent6">
                  <a:lumMod val="60000"/>
                  <a:lumOff val="40000"/>
                </a:schemeClr>
              </a:gs>
            </a:gsLst>
            <a:lin ang="10800000" scaled="0"/>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FFFF"/>
              </a:solidFill>
              <a:effectLst/>
              <a:uLnTx/>
              <a:uFillTx/>
              <a:latin typeface="Avenir Next LT Pro Light"/>
              <a:ea typeface="+mn-ea"/>
              <a:cs typeface="+mn-cs"/>
            </a:endParaRPr>
          </a:p>
        </p:txBody>
      </p:sp>
      <p:sp>
        <p:nvSpPr>
          <p:cNvPr id="4" name="Oval 3">
            <a:extLst>
              <a:ext uri="{FF2B5EF4-FFF2-40B4-BE49-F238E27FC236}">
                <a16:creationId xmlns:a16="http://schemas.microsoft.com/office/drawing/2014/main" id="{3415C901-039D-4058-80C7-5ABA400CDB06}"/>
              </a:ext>
            </a:extLst>
          </p:cNvPr>
          <p:cNvSpPr/>
          <p:nvPr/>
        </p:nvSpPr>
        <p:spPr>
          <a:xfrm>
            <a:off x="4506167" y="1998719"/>
            <a:ext cx="1752892" cy="1697893"/>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solidFill>
                    <a:srgbClr val="FF0000"/>
                  </a:solidFill>
                </a:ln>
                <a:solidFill>
                  <a:srgbClr val="172DA6"/>
                </a:solidFill>
                <a:effectLst/>
                <a:uLnTx/>
                <a:uFillTx/>
                <a:latin typeface="Avenir Next LT Pro Light"/>
                <a:ea typeface="+mn-ea"/>
                <a:cs typeface="+mn-cs"/>
              </a:rPr>
              <a:t>Count Parts</a:t>
            </a:r>
            <a:r>
              <a:rPr kumimoji="0" lang="en-US" b="1" i="0" u="none" strike="noStrike" kern="1200" cap="none" spc="0" normalizeH="0" noProof="0" dirty="0">
                <a:ln>
                  <a:solidFill>
                    <a:srgbClr val="FF0000"/>
                  </a:solidFill>
                </a:ln>
                <a:solidFill>
                  <a:srgbClr val="172DA6"/>
                </a:solidFill>
                <a:effectLst/>
                <a:uLnTx/>
                <a:uFillTx/>
                <a:latin typeface="Avenir Next LT Pro Light"/>
                <a:ea typeface="+mn-ea"/>
                <a:cs typeface="+mn-cs"/>
              </a:rPr>
              <a:t> – Update Count List</a:t>
            </a:r>
            <a:endParaRPr kumimoji="0" lang="en-US" b="0" i="0" u="none" strike="noStrike" kern="1200" cap="none" spc="0" normalizeH="0" baseline="0" noProof="0" dirty="0">
              <a:ln>
                <a:solidFill>
                  <a:srgbClr val="FF0000"/>
                </a:solidFill>
              </a:ln>
              <a:solidFill>
                <a:srgbClr val="172DA6"/>
              </a:solidFill>
              <a:effectLst/>
              <a:uLnTx/>
              <a:uFillTx/>
              <a:latin typeface="Avenir Next LT Pro Light"/>
            </a:endParaRPr>
          </a:p>
        </p:txBody>
      </p:sp>
      <p:sp>
        <p:nvSpPr>
          <p:cNvPr id="5" name="Oval 4">
            <a:extLst>
              <a:ext uri="{FF2B5EF4-FFF2-40B4-BE49-F238E27FC236}">
                <a16:creationId xmlns:a16="http://schemas.microsoft.com/office/drawing/2014/main" id="{966DA334-7569-42CB-95CD-419F4AC26092}"/>
              </a:ext>
            </a:extLst>
          </p:cNvPr>
          <p:cNvSpPr/>
          <p:nvPr/>
        </p:nvSpPr>
        <p:spPr>
          <a:xfrm>
            <a:off x="6605389" y="1847369"/>
            <a:ext cx="1871834" cy="1697893"/>
          </a:xfrm>
          <a:prstGeom prst="ellipse">
            <a:avLst/>
          </a:prstGeom>
          <a:solidFill>
            <a:schemeClr val="bg1"/>
          </a:solidFill>
          <a:ln w="38100">
            <a:solidFill>
              <a:srgbClr val="C22E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solidFill>
                    <a:srgbClr val="C22EA2"/>
                  </a:solidFill>
                </a:ln>
                <a:solidFill>
                  <a:srgbClr val="00B0F0"/>
                </a:solidFill>
                <a:effectLst/>
                <a:uLnTx/>
                <a:uFillTx/>
                <a:latin typeface="Avenir Next LT Pro Light"/>
                <a:ea typeface="+mn-ea"/>
                <a:cs typeface="+mn-cs"/>
              </a:rPr>
              <a:t>Recount Variances</a:t>
            </a:r>
          </a:p>
        </p:txBody>
      </p:sp>
      <p:sp>
        <p:nvSpPr>
          <p:cNvPr id="6" name="Oval 5">
            <a:extLst>
              <a:ext uri="{FF2B5EF4-FFF2-40B4-BE49-F238E27FC236}">
                <a16:creationId xmlns:a16="http://schemas.microsoft.com/office/drawing/2014/main" id="{6D8E2964-D9A5-4A16-8604-F04921C189EB}"/>
              </a:ext>
            </a:extLst>
          </p:cNvPr>
          <p:cNvSpPr/>
          <p:nvPr/>
        </p:nvSpPr>
        <p:spPr>
          <a:xfrm>
            <a:off x="8695529" y="1932899"/>
            <a:ext cx="1871834" cy="1697893"/>
          </a:xfrm>
          <a:prstGeom prst="ellipse">
            <a:avLst/>
          </a:prstGeom>
          <a:solidFill>
            <a:schemeClr val="bg1"/>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1030288" rtl="0" eaLnBrk="1" fontAlgn="auto" latinLnBrk="0" hangingPunct="1">
              <a:lnSpc>
                <a:spcPct val="100000"/>
              </a:lnSpc>
              <a:spcBef>
                <a:spcPts val="0"/>
              </a:spcBef>
              <a:spcAft>
                <a:spcPts val="0"/>
              </a:spcAft>
              <a:buClrTx/>
              <a:buSzTx/>
              <a:buFontTx/>
              <a:buNone/>
              <a:defRPr/>
            </a:pPr>
            <a:r>
              <a:rPr kumimoji="0" lang="en-US" sz="2000" b="0" i="0" u="none" strike="noStrike" kern="1200" cap="none" spc="0" normalizeH="0" baseline="0" noProof="0" dirty="0">
                <a:ln>
                  <a:solidFill>
                    <a:schemeClr val="accent6">
                      <a:lumMod val="60000"/>
                      <a:lumOff val="40000"/>
                    </a:schemeClr>
                  </a:solidFill>
                </a:ln>
                <a:solidFill>
                  <a:srgbClr val="20A472"/>
                </a:solidFill>
                <a:effectLst/>
                <a:uLnTx/>
                <a:uFillTx/>
                <a:latin typeface="Avenir Next LT Pro Light"/>
                <a:ea typeface="+mn-ea"/>
                <a:cs typeface="+mn-cs"/>
              </a:rPr>
              <a:t>Post Trans</a:t>
            </a:r>
          </a:p>
        </p:txBody>
      </p:sp>
      <p:sp>
        <p:nvSpPr>
          <p:cNvPr id="19" name="Oval 18">
            <a:extLst>
              <a:ext uri="{FF2B5EF4-FFF2-40B4-BE49-F238E27FC236}">
                <a16:creationId xmlns:a16="http://schemas.microsoft.com/office/drawing/2014/main" id="{FC17936A-EE2B-4C30-A31C-496282D48B87}"/>
              </a:ext>
            </a:extLst>
          </p:cNvPr>
          <p:cNvSpPr/>
          <p:nvPr/>
        </p:nvSpPr>
        <p:spPr>
          <a:xfrm>
            <a:off x="2397581" y="1998719"/>
            <a:ext cx="1752892" cy="1566254"/>
          </a:xfrm>
          <a:prstGeom prst="ellipse">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solidFill>
                    <a:srgbClr val="FFC000"/>
                  </a:solidFill>
                </a:ln>
                <a:solidFill>
                  <a:schemeClr val="tx1"/>
                </a:solidFill>
                <a:effectLst/>
                <a:uLnTx/>
                <a:uFillTx/>
                <a:latin typeface="Avenir Next LT Pro Light"/>
                <a:ea typeface="+mn-ea"/>
                <a:cs typeface="+mn-cs"/>
              </a:rPr>
              <a:t>Create Count Lists</a:t>
            </a:r>
            <a:endParaRPr kumimoji="0" lang="en-US" sz="2000" b="0" i="0" u="none" strike="noStrike" kern="1200" cap="none" spc="0" normalizeH="0" baseline="0" noProof="0" dirty="0">
              <a:ln>
                <a:solidFill>
                  <a:srgbClr val="FFC000"/>
                </a:solidFill>
              </a:ln>
              <a:solidFill>
                <a:srgbClr val="B13DC8"/>
              </a:solidFill>
              <a:effectLst/>
              <a:uLnTx/>
              <a:uFillTx/>
              <a:latin typeface="Avenir Next LT Pro Light"/>
            </a:endParaRPr>
          </a:p>
        </p:txBody>
      </p:sp>
      <p:sp>
        <p:nvSpPr>
          <p:cNvPr id="51" name="Oval 50" descr="timeline endpoints">
            <a:extLst>
              <a:ext uri="{FF2B5EF4-FFF2-40B4-BE49-F238E27FC236}">
                <a16:creationId xmlns:a16="http://schemas.microsoft.com/office/drawing/2014/main" id="{FEB42CF1-3717-49C1-AB83-60AC16555486}"/>
              </a:ext>
            </a:extLst>
          </p:cNvPr>
          <p:cNvSpPr/>
          <p:nvPr/>
        </p:nvSpPr>
        <p:spPr>
          <a:xfrm>
            <a:off x="2065693" y="2050606"/>
            <a:ext cx="190273" cy="190273"/>
          </a:xfrm>
          <a:prstGeom prst="ellipse">
            <a:avLst/>
          </a:prstGeom>
          <a:solidFill>
            <a:srgbClr val="FFC0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Light"/>
              <a:ea typeface="+mn-ea"/>
              <a:cs typeface="+mn-cs"/>
            </a:endParaRPr>
          </a:p>
        </p:txBody>
      </p:sp>
      <p:sp>
        <p:nvSpPr>
          <p:cNvPr id="31" name="Oval 30" descr="timeline endpoints">
            <a:extLst>
              <a:ext uri="{FF2B5EF4-FFF2-40B4-BE49-F238E27FC236}">
                <a16:creationId xmlns:a16="http://schemas.microsoft.com/office/drawing/2014/main" id="{ADA048D0-8338-452D-AF0D-7D6C9C599BD4}"/>
              </a:ext>
            </a:extLst>
          </p:cNvPr>
          <p:cNvSpPr/>
          <p:nvPr/>
        </p:nvSpPr>
        <p:spPr>
          <a:xfrm>
            <a:off x="10823170" y="1998719"/>
            <a:ext cx="180805" cy="180805"/>
          </a:xfrm>
          <a:prstGeom prst="ellipse">
            <a:avLst/>
          </a:prstGeom>
          <a:solidFill>
            <a:schemeClr val="accent6">
              <a:lumMod val="60000"/>
              <a:lumOff val="4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Light"/>
              <a:ea typeface="+mn-ea"/>
              <a:cs typeface="+mn-cs"/>
            </a:endParaRPr>
          </a:p>
        </p:txBody>
      </p:sp>
    </p:spTree>
    <p:extLst>
      <p:ext uri="{BB962C8B-B14F-4D97-AF65-F5344CB8AC3E}">
        <p14:creationId xmlns:p14="http://schemas.microsoft.com/office/powerpoint/2010/main" val="302544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bg/>
                                          </p:spTgt>
                                        </p:tgtEl>
                                        <p:attrNameLst>
                                          <p:attrName>style.visibility</p:attrName>
                                        </p:attrNameLst>
                                      </p:cBhvr>
                                      <p:to>
                                        <p:strVal val="visible"/>
                                      </p:to>
                                    </p:set>
                                    <p:animEffect transition="in" filter="fade">
                                      <p:cBhvr>
                                        <p:cTn id="15" dur="500"/>
                                        <p:tgtEl>
                                          <p:spTgt spid="9">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bg/>
                                          </p:spTgt>
                                        </p:tgtEl>
                                        <p:attrNameLst>
                                          <p:attrName>style.visibility</p:attrName>
                                        </p:attrNameLst>
                                      </p:cBhvr>
                                      <p:to>
                                        <p:strVal val="visible"/>
                                      </p:to>
                                    </p:set>
                                    <p:animEffect transition="in" filter="fade">
                                      <p:cBhvr>
                                        <p:cTn id="26" dur="500"/>
                                        <p:tgtEl>
                                          <p:spTgt spid="11">
                                            <p:bg/>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fade">
                                      <p:cBhvr>
                                        <p:cTn id="29" dur="500"/>
                                        <p:tgtEl>
                                          <p:spTgt spid="11">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bg/>
                                          </p:spTgt>
                                        </p:tgtEl>
                                        <p:attrNameLst>
                                          <p:attrName>style.visibility</p:attrName>
                                        </p:attrNameLst>
                                      </p:cBhvr>
                                      <p:to>
                                        <p:strVal val="visible"/>
                                      </p:to>
                                    </p:set>
                                    <p:animEffect transition="in" filter="fade">
                                      <p:cBhvr>
                                        <p:cTn id="37" dur="500"/>
                                        <p:tgtEl>
                                          <p:spTgt spid="13">
                                            <p:bg/>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fade">
                                      <p:cBhvr>
                                        <p:cTn id="40" dur="500"/>
                                        <p:tgtEl>
                                          <p:spTgt spid="13">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
                                            <p:bg/>
                                          </p:spTgt>
                                        </p:tgtEl>
                                        <p:attrNameLst>
                                          <p:attrName>style.visibility</p:attrName>
                                        </p:attrNameLst>
                                      </p:cBhvr>
                                      <p:to>
                                        <p:strVal val="visible"/>
                                      </p:to>
                                    </p:set>
                                    <p:animEffect transition="in" filter="fade">
                                      <p:cBhvr>
                                        <p:cTn id="48" dur="500"/>
                                        <p:tgtEl>
                                          <p:spTgt spid="15">
                                            <p:bg/>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fade">
                                      <p:cBhvr>
                                        <p:cTn id="51" dur="500"/>
                                        <p:tgtEl>
                                          <p:spTgt spid="15">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200"/>
                                        <p:tgtEl>
                                          <p:spTgt spid="51"/>
                                        </p:tgtEl>
                                      </p:cBhvr>
                                    </p:animEffect>
                                  </p:childTnLst>
                                </p:cTn>
                              </p:par>
                            </p:childTnLst>
                          </p:cTn>
                        </p:par>
                        <p:par>
                          <p:cTn id="57" fill="hold">
                            <p:stCondLst>
                              <p:cond delay="200"/>
                            </p:stCondLst>
                            <p:childTnLst>
                              <p:par>
                                <p:cTn id="58" presetID="22" presetClass="entr" presetSubtype="8" fill="hold" grpId="0"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1100"/>
                                        <p:tgtEl>
                                          <p:spTgt spid="2"/>
                                        </p:tgtEl>
                                      </p:cBhvr>
                                    </p:animEffect>
                                  </p:childTnLst>
                                </p:cTn>
                              </p:par>
                            </p:childTnLst>
                          </p:cTn>
                        </p:par>
                        <p:par>
                          <p:cTn id="61" fill="hold">
                            <p:stCondLst>
                              <p:cond delay="1300"/>
                            </p:stCondLst>
                            <p:childTnLst>
                              <p:par>
                                <p:cTn id="62" presetID="22" presetClass="entr" presetSubtype="1"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up)">
                                      <p:cBhvr>
                                        <p:cTn id="64" dur="2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1" grpId="0" build="p" animBg="1"/>
      <p:bldP spid="13" grpId="0" build="p" animBg="1"/>
      <p:bldP spid="15" grpId="0" build="p" animBg="1"/>
      <p:bldP spid="45" grpId="0"/>
      <p:bldP spid="2" grpId="0" animBg="1"/>
      <p:bldP spid="4" grpId="0" animBg="1"/>
      <p:bldP spid="5" grpId="0" animBg="1"/>
      <p:bldP spid="6" grpId="0" animBg="1"/>
      <p:bldP spid="19" grpId="0" animBg="1"/>
      <p:bldP spid="51"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09600" y="1735667"/>
            <a:ext cx="10826044" cy="4267200"/>
          </a:xfrm>
        </p:spPr>
        <p:txBody>
          <a:bodyPr/>
          <a:lstStyle/>
          <a:p>
            <a:r>
              <a:rPr lang="en-US" sz="2800" dirty="0"/>
              <a:t>Manages Smaller </a:t>
            </a:r>
            <a:r>
              <a:rPr lang="en-US" dirty="0"/>
              <a:t>Sections of Parts</a:t>
            </a:r>
          </a:p>
          <a:p>
            <a:r>
              <a:rPr lang="en-US" dirty="0"/>
              <a:t>Create Multiple Count Lists ahead of Time</a:t>
            </a:r>
          </a:p>
          <a:p>
            <a:r>
              <a:rPr lang="en-US" dirty="0"/>
              <a:t>Memorizes Variance of Parts Counted</a:t>
            </a:r>
          </a:p>
          <a:p>
            <a:r>
              <a:rPr lang="en-US" dirty="0"/>
              <a:t>Allows you to Sell / Receive Parts after Count Lists Saved</a:t>
            </a:r>
          </a:p>
          <a:p>
            <a:r>
              <a:rPr lang="en-US" dirty="0"/>
              <a:t>Gives opportunity for Review &amp; Approval before Adjustments</a:t>
            </a:r>
          </a:p>
          <a:p>
            <a:endParaRPr lang="en-US" dirty="0"/>
          </a:p>
          <a:p>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Benefits of Count Lists</a:t>
            </a:r>
          </a:p>
        </p:txBody>
      </p:sp>
      <p:pic>
        <p:nvPicPr>
          <p:cNvPr id="8" name="Picture 7" descr="A bar code with boxes and a clipboard&#10;&#10;Description automatically generated">
            <a:extLst>
              <a:ext uri="{FF2B5EF4-FFF2-40B4-BE49-F238E27FC236}">
                <a16:creationId xmlns:a16="http://schemas.microsoft.com/office/drawing/2014/main" id="{4D2F6F51-D8D5-2CC3-9D50-E44675D0D70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238977" y="669995"/>
            <a:ext cx="2474180" cy="2462672"/>
          </a:xfrm>
          <a:prstGeom prst="rect">
            <a:avLst/>
          </a:prstGeom>
        </p:spPr>
      </p:pic>
    </p:spTree>
    <p:extLst>
      <p:ext uri="{BB962C8B-B14F-4D97-AF65-F5344CB8AC3E}">
        <p14:creationId xmlns:p14="http://schemas.microsoft.com/office/powerpoint/2010/main" val="2873851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57678" y="1295400"/>
            <a:ext cx="7447743" cy="2429933"/>
          </a:xfrm>
        </p:spPr>
        <p:txBody>
          <a:bodyPr/>
          <a:lstStyle/>
          <a:p>
            <a:r>
              <a:rPr lang="en-US" dirty="0"/>
              <a:t>Parts Selection Screen</a:t>
            </a:r>
          </a:p>
          <a:p>
            <a:pPr lvl="1"/>
            <a:r>
              <a:rPr lang="en-US" dirty="0"/>
              <a:t>Bin Range</a:t>
            </a:r>
          </a:p>
          <a:p>
            <a:pPr lvl="1"/>
            <a:r>
              <a:rPr lang="en-US" dirty="0"/>
              <a:t>Part Group</a:t>
            </a:r>
          </a:p>
          <a:p>
            <a:pPr lvl="1"/>
            <a:r>
              <a:rPr lang="en-US" dirty="0"/>
              <a:t>Order Codes</a:t>
            </a:r>
          </a:p>
          <a:p>
            <a:pPr lvl="1"/>
            <a:r>
              <a:rPr lang="en-US" dirty="0"/>
              <a:t>Cycle Count Settings</a:t>
            </a:r>
          </a:p>
          <a:p>
            <a:endParaRPr lang="en-US" dirty="0"/>
          </a:p>
          <a:p>
            <a:pPr marL="115887" indent="0">
              <a:buNone/>
            </a:pPr>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Creating Count Lists</a:t>
            </a:r>
          </a:p>
        </p:txBody>
      </p:sp>
      <p:pic>
        <p:nvPicPr>
          <p:cNvPr id="2" name="Picture 1"/>
          <p:cNvPicPr>
            <a:picLocks noChangeAspect="1"/>
          </p:cNvPicPr>
          <p:nvPr/>
        </p:nvPicPr>
        <p:blipFill>
          <a:blip r:embed="rId3"/>
          <a:stretch>
            <a:fillRect/>
          </a:stretch>
        </p:blipFill>
        <p:spPr>
          <a:xfrm>
            <a:off x="5479365" y="1001045"/>
            <a:ext cx="6712635" cy="5218303"/>
          </a:xfrm>
          <a:prstGeom prst="rect">
            <a:avLst/>
          </a:prstGeom>
        </p:spPr>
      </p:pic>
      <p:sp>
        <p:nvSpPr>
          <p:cNvPr id="7" name="TextBox 6">
            <a:extLst>
              <a:ext uri="{FF2B5EF4-FFF2-40B4-BE49-F238E27FC236}">
                <a16:creationId xmlns:a16="http://schemas.microsoft.com/office/drawing/2014/main" id="{A209B676-FFA1-F5DE-CFEA-70D83E126EC3}"/>
              </a:ext>
            </a:extLst>
          </p:cNvPr>
          <p:cNvSpPr txBox="1"/>
          <p:nvPr/>
        </p:nvSpPr>
        <p:spPr>
          <a:xfrm>
            <a:off x="657678" y="4030134"/>
            <a:ext cx="4447822" cy="769441"/>
          </a:xfrm>
          <a:prstGeom prst="rect">
            <a:avLst/>
          </a:prstGeom>
          <a:noFill/>
        </p:spPr>
        <p:txBody>
          <a:bodyPr wrap="square" rtlCol="0">
            <a:spAutoFit/>
          </a:bodyPr>
          <a:lstStyle/>
          <a:p>
            <a:pPr algn="ctr"/>
            <a:r>
              <a:rPr lang="en-US" sz="4400" dirty="0">
                <a:solidFill>
                  <a:srgbClr val="FF0000"/>
                </a:solidFill>
              </a:rPr>
              <a:t>Live Aspen </a:t>
            </a:r>
          </a:p>
        </p:txBody>
      </p:sp>
    </p:spTree>
    <p:extLst>
      <p:ext uri="{BB962C8B-B14F-4D97-AF65-F5344CB8AC3E}">
        <p14:creationId xmlns:p14="http://schemas.microsoft.com/office/powerpoint/2010/main" val="39937133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57678" y="1295400"/>
            <a:ext cx="7447743" cy="4267200"/>
          </a:xfrm>
        </p:spPr>
        <p:txBody>
          <a:bodyPr/>
          <a:lstStyle/>
          <a:p>
            <a:endParaRPr lang="en-US" dirty="0"/>
          </a:p>
          <a:p>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Manual Bin Report</a:t>
            </a:r>
          </a:p>
        </p:txBody>
      </p:sp>
      <p:pic>
        <p:nvPicPr>
          <p:cNvPr id="3" name="Picture 2">
            <a:extLst>
              <a:ext uri="{FF2B5EF4-FFF2-40B4-BE49-F238E27FC236}">
                <a16:creationId xmlns:a16="http://schemas.microsoft.com/office/drawing/2014/main" id="{767BEEFE-8B90-A301-BC21-65EDD22DDE23}"/>
              </a:ext>
            </a:extLst>
          </p:cNvPr>
          <p:cNvPicPr>
            <a:picLocks noChangeAspect="1"/>
          </p:cNvPicPr>
          <p:nvPr/>
        </p:nvPicPr>
        <p:blipFill>
          <a:blip r:embed="rId3"/>
          <a:stretch>
            <a:fillRect/>
          </a:stretch>
        </p:blipFill>
        <p:spPr>
          <a:xfrm>
            <a:off x="668419" y="1117600"/>
            <a:ext cx="11007562" cy="4040187"/>
          </a:xfrm>
          <a:prstGeom prst="rect">
            <a:avLst/>
          </a:prstGeom>
        </p:spPr>
      </p:pic>
    </p:spTree>
    <p:extLst>
      <p:ext uri="{BB962C8B-B14F-4D97-AF65-F5344CB8AC3E}">
        <p14:creationId xmlns:p14="http://schemas.microsoft.com/office/powerpoint/2010/main" val="2571766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57678" y="1295400"/>
            <a:ext cx="7447743" cy="4267200"/>
          </a:xfrm>
        </p:spPr>
        <p:txBody>
          <a:bodyPr/>
          <a:lstStyle/>
          <a:p>
            <a:endParaRPr lang="en-US" dirty="0"/>
          </a:p>
          <a:p>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AIM – Count Lists</a:t>
            </a:r>
          </a:p>
        </p:txBody>
      </p:sp>
      <p:pic>
        <p:nvPicPr>
          <p:cNvPr id="5" name="Picture 4">
            <a:extLst>
              <a:ext uri="{FF2B5EF4-FFF2-40B4-BE49-F238E27FC236}">
                <a16:creationId xmlns:a16="http://schemas.microsoft.com/office/drawing/2014/main" id="{8210B0FF-F216-6776-E33E-D3757AB3DB02}"/>
              </a:ext>
            </a:extLst>
          </p:cNvPr>
          <p:cNvPicPr>
            <a:picLocks noChangeAspect="1"/>
          </p:cNvPicPr>
          <p:nvPr/>
        </p:nvPicPr>
        <p:blipFill>
          <a:blip r:embed="rId3"/>
          <a:stretch>
            <a:fillRect/>
          </a:stretch>
        </p:blipFill>
        <p:spPr>
          <a:xfrm>
            <a:off x="6198658" y="214488"/>
            <a:ext cx="4537075" cy="5856794"/>
          </a:xfrm>
          <a:prstGeom prst="rect">
            <a:avLst/>
          </a:prstGeom>
        </p:spPr>
      </p:pic>
      <p:sp>
        <p:nvSpPr>
          <p:cNvPr id="7" name="TextBox 6">
            <a:extLst>
              <a:ext uri="{FF2B5EF4-FFF2-40B4-BE49-F238E27FC236}">
                <a16:creationId xmlns:a16="http://schemas.microsoft.com/office/drawing/2014/main" id="{192ACA2A-0E7A-BE4C-B92D-056CE6C528AB}"/>
              </a:ext>
            </a:extLst>
          </p:cNvPr>
          <p:cNvSpPr txBox="1"/>
          <p:nvPr/>
        </p:nvSpPr>
        <p:spPr>
          <a:xfrm>
            <a:off x="756356" y="1535289"/>
            <a:ext cx="4030133" cy="2585323"/>
          </a:xfrm>
          <a:prstGeom prst="rect">
            <a:avLst/>
          </a:prstGeom>
          <a:noFill/>
        </p:spPr>
        <p:txBody>
          <a:bodyPr wrap="square" rtlCol="0">
            <a:spAutoFit/>
          </a:bodyPr>
          <a:lstStyle/>
          <a:p>
            <a:r>
              <a:rPr lang="en-US" dirty="0"/>
              <a:t>Confirm Bin</a:t>
            </a:r>
          </a:p>
          <a:p>
            <a:endParaRPr lang="en-US" dirty="0"/>
          </a:p>
          <a:p>
            <a:r>
              <a:rPr lang="en-US" dirty="0"/>
              <a:t>Enter New Qty</a:t>
            </a:r>
          </a:p>
          <a:p>
            <a:endParaRPr lang="en-US" dirty="0"/>
          </a:p>
          <a:p>
            <a:r>
              <a:rPr lang="en-US" dirty="0"/>
              <a:t>Add Comment</a:t>
            </a:r>
          </a:p>
          <a:p>
            <a:endParaRPr lang="en-US" dirty="0"/>
          </a:p>
          <a:p>
            <a:r>
              <a:rPr lang="en-US" dirty="0"/>
              <a:t>Go to Next Part in Bin</a:t>
            </a:r>
          </a:p>
          <a:p>
            <a:endParaRPr lang="en-US" dirty="0"/>
          </a:p>
          <a:p>
            <a:r>
              <a:rPr lang="en-US" dirty="0"/>
              <a:t>* Can Skip Bin </a:t>
            </a:r>
          </a:p>
        </p:txBody>
      </p:sp>
    </p:spTree>
    <p:extLst>
      <p:ext uri="{BB962C8B-B14F-4D97-AF65-F5344CB8AC3E}">
        <p14:creationId xmlns:p14="http://schemas.microsoft.com/office/powerpoint/2010/main" val="2210082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09600" y="1117600"/>
            <a:ext cx="8068633" cy="4267200"/>
          </a:xfrm>
        </p:spPr>
        <p:txBody>
          <a:bodyPr/>
          <a:lstStyle/>
          <a:p>
            <a:r>
              <a:rPr lang="en-US" dirty="0"/>
              <a:t>Create a Recount List</a:t>
            </a:r>
          </a:p>
          <a:p>
            <a:r>
              <a:rPr lang="en-US" dirty="0"/>
              <a:t>Transfer High Variances off to Recount List</a:t>
            </a:r>
          </a:p>
          <a:p>
            <a:endParaRPr lang="en-US" dirty="0"/>
          </a:p>
          <a:p>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Transfer Parts to Recount</a:t>
            </a:r>
          </a:p>
        </p:txBody>
      </p:sp>
      <p:pic>
        <p:nvPicPr>
          <p:cNvPr id="3" name="Picture 2">
            <a:extLst>
              <a:ext uri="{FF2B5EF4-FFF2-40B4-BE49-F238E27FC236}">
                <a16:creationId xmlns:a16="http://schemas.microsoft.com/office/drawing/2014/main" id="{FACFCC99-F8A3-5BBC-1316-10C72FAF8799}"/>
              </a:ext>
            </a:extLst>
          </p:cNvPr>
          <p:cNvPicPr>
            <a:picLocks noChangeAspect="1"/>
          </p:cNvPicPr>
          <p:nvPr/>
        </p:nvPicPr>
        <p:blipFill>
          <a:blip r:embed="rId3"/>
          <a:stretch>
            <a:fillRect/>
          </a:stretch>
        </p:blipFill>
        <p:spPr>
          <a:xfrm>
            <a:off x="1362075" y="2293937"/>
            <a:ext cx="9467850" cy="3895725"/>
          </a:xfrm>
          <a:prstGeom prst="rect">
            <a:avLst/>
          </a:prstGeom>
        </p:spPr>
      </p:pic>
    </p:spTree>
    <p:extLst>
      <p:ext uri="{BB962C8B-B14F-4D97-AF65-F5344CB8AC3E}">
        <p14:creationId xmlns:p14="http://schemas.microsoft.com/office/powerpoint/2010/main" val="2095513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Establish Cycle Counts</a:t>
            </a:r>
          </a:p>
        </p:txBody>
      </p:sp>
      <p:sp>
        <p:nvSpPr>
          <p:cNvPr id="8" name="Content Placeholder 2">
            <a:extLst>
              <a:ext uri="{FF2B5EF4-FFF2-40B4-BE49-F238E27FC236}">
                <a16:creationId xmlns:a16="http://schemas.microsoft.com/office/drawing/2014/main" id="{07EEAED5-DEE8-F237-32D0-48B4277CEDE9}"/>
              </a:ext>
            </a:extLst>
          </p:cNvPr>
          <p:cNvSpPr txBox="1">
            <a:spLocks/>
          </p:cNvSpPr>
          <p:nvPr/>
        </p:nvSpPr>
        <p:spPr>
          <a:xfrm>
            <a:off x="818713" y="1610744"/>
            <a:ext cx="10554574" cy="3636511"/>
          </a:xfrm>
          <a:prstGeom prst="rect">
            <a:avLst/>
          </a:prstGeom>
        </p:spPr>
        <p:txBody>
          <a:bodyPr>
            <a:normAutofit/>
          </a:bodyPr>
          <a:lstStyle>
            <a:lvl1pPr marL="568325" indent="-452438" algn="l" rtl="0" eaLnBrk="1" fontAlgn="base" hangingPunct="1">
              <a:spcBef>
                <a:spcPct val="20000"/>
              </a:spcBef>
              <a:spcAft>
                <a:spcPct val="0"/>
              </a:spcAft>
              <a:buClr>
                <a:schemeClr val="tx2"/>
              </a:buClr>
              <a:buFont typeface="Arial" panose="020B0604020202020204" pitchFamily="34" charset="0"/>
              <a:buChar char="•"/>
              <a:defRPr sz="2800" kern="1200">
                <a:solidFill>
                  <a:schemeClr val="accent5"/>
                </a:solidFill>
                <a:latin typeface="Arial" panose="020B0604020202020204" pitchFamily="34" charset="0"/>
                <a:ea typeface="+mn-ea"/>
                <a:cs typeface="Arial" panose="020B0604020202020204" pitchFamily="34" charset="0"/>
              </a:defRPr>
            </a:lvl1pPr>
            <a:lvl2pPr marL="914400" indent="-346075" algn="l" rtl="0" eaLnBrk="1" fontAlgn="base" hangingPunct="1">
              <a:spcBef>
                <a:spcPct val="20000"/>
              </a:spcBef>
              <a:spcAft>
                <a:spcPct val="0"/>
              </a:spcAft>
              <a:buClr>
                <a:schemeClr val="tx2"/>
              </a:buClr>
              <a:buFont typeface="Arial" panose="020B0604020202020204" pitchFamily="34" charset="0"/>
              <a:buChar char="•"/>
              <a:defRPr sz="2400" kern="1200">
                <a:solidFill>
                  <a:schemeClr val="accent5"/>
                </a:solidFill>
                <a:latin typeface="Arial" panose="020B0604020202020204" pitchFamily="34" charset="0"/>
                <a:ea typeface="+mn-ea"/>
                <a:cs typeface="Arial" panose="020B0604020202020204" pitchFamily="34" charset="0"/>
              </a:defRPr>
            </a:lvl2pPr>
            <a:lvl3pPr marL="1260475" indent="-346075" algn="l" defTabSz="1030288" rtl="0" eaLnBrk="1" fontAlgn="base" hangingPunct="1">
              <a:spcBef>
                <a:spcPct val="20000"/>
              </a:spcBef>
              <a:spcAft>
                <a:spcPct val="0"/>
              </a:spcAft>
              <a:buClr>
                <a:schemeClr val="tx2"/>
              </a:buClr>
              <a:buFont typeface="Arial" panose="020B0604020202020204" pitchFamily="34" charset="0"/>
              <a:buChar char="•"/>
              <a:defRPr sz="2000" kern="1200">
                <a:solidFill>
                  <a:schemeClr val="accent5"/>
                </a:solidFill>
                <a:latin typeface="Arial" panose="020B0604020202020204" pitchFamily="34" charset="0"/>
                <a:ea typeface="+mn-ea"/>
                <a:cs typeface="Arial" panose="020B0604020202020204" pitchFamily="34" charset="0"/>
              </a:defRPr>
            </a:lvl3pPr>
            <a:lvl4pPr marL="1279525" indent="-228600" algn="l" rtl="0" eaLnBrk="1" fontAlgn="base" hangingPunct="1">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1" fontAlgn="base" hangingPunct="1">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a:t>Use High Volume Parts by Dollars or Quantity</a:t>
            </a:r>
          </a:p>
          <a:p>
            <a:r>
              <a:rPr lang="en-US" dirty="0"/>
              <a:t>Set schedule by Bin</a:t>
            </a:r>
          </a:p>
          <a:p>
            <a:r>
              <a:rPr lang="en-US" dirty="0"/>
              <a:t>Set schedule by Manufacturer</a:t>
            </a:r>
          </a:p>
          <a:p>
            <a:r>
              <a:rPr lang="en-US" dirty="0"/>
              <a:t>Create Lists of problem parts</a:t>
            </a:r>
          </a:p>
          <a:p>
            <a:r>
              <a:rPr lang="en-US" dirty="0"/>
              <a:t>Determine a reasonable number of parts to count each day / week</a:t>
            </a:r>
          </a:p>
          <a:p>
            <a:r>
              <a:rPr lang="en-US" dirty="0"/>
              <a:t>Make sure everything gets counted over time</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2323280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338667" y="1819991"/>
            <a:ext cx="5170311" cy="3601838"/>
          </a:xfrm>
        </p:spPr>
        <p:txBody>
          <a:bodyPr/>
          <a:lstStyle/>
          <a:p>
            <a:r>
              <a:rPr lang="en-US" sz="3200" dirty="0">
                <a:solidFill>
                  <a:srgbClr val="1659A1"/>
                </a:solidFill>
              </a:rPr>
              <a:t>How Often to Count?</a:t>
            </a:r>
          </a:p>
          <a:p>
            <a:pPr lvl="1"/>
            <a:r>
              <a:rPr lang="en-US" sz="2800" dirty="0"/>
              <a:t>Set Count Date</a:t>
            </a:r>
          </a:p>
          <a:p>
            <a:pPr lvl="1"/>
            <a:r>
              <a:rPr lang="en-US" sz="2800" dirty="0"/>
              <a:t>Set Days to Next Count</a:t>
            </a:r>
          </a:p>
          <a:p>
            <a:r>
              <a:rPr lang="en-US" sz="3200" dirty="0">
                <a:solidFill>
                  <a:srgbClr val="1659A1"/>
                </a:solidFill>
              </a:rPr>
              <a:t>Set Cycle Before</a:t>
            </a:r>
          </a:p>
          <a:p>
            <a:pPr marL="115887" indent="0">
              <a:buNone/>
            </a:pPr>
            <a:r>
              <a:rPr lang="en-US" sz="3200" dirty="0">
                <a:solidFill>
                  <a:srgbClr val="1659A1"/>
                </a:solidFill>
              </a:rPr>
              <a:t>       Posting Transaction</a:t>
            </a:r>
          </a:p>
          <a:p>
            <a:pPr marL="115887" indent="0">
              <a:buNone/>
            </a:pPr>
            <a:r>
              <a:rPr lang="en-US" sz="3200" dirty="0">
                <a:solidFill>
                  <a:srgbClr val="1659A1"/>
                </a:solidFill>
              </a:rPr>
              <a:t>               Screen!</a:t>
            </a:r>
          </a:p>
          <a:p>
            <a:pPr lvl="1"/>
            <a:endParaRPr lang="en-US" dirty="0"/>
          </a:p>
          <a:p>
            <a:endParaRPr lang="en-US" dirty="0"/>
          </a:p>
          <a:p>
            <a:endParaRPr lang="en-US" dirty="0"/>
          </a:p>
          <a:p>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Mass Update Parts to set Cycle Counts</a:t>
            </a:r>
          </a:p>
        </p:txBody>
      </p:sp>
      <p:pic>
        <p:nvPicPr>
          <p:cNvPr id="3" name="Picture 2">
            <a:extLst>
              <a:ext uri="{FF2B5EF4-FFF2-40B4-BE49-F238E27FC236}">
                <a16:creationId xmlns:a16="http://schemas.microsoft.com/office/drawing/2014/main" id="{62B94D7A-AB51-C274-8B90-54D03B0EF415}"/>
              </a:ext>
            </a:extLst>
          </p:cNvPr>
          <p:cNvPicPr>
            <a:picLocks noChangeAspect="1"/>
          </p:cNvPicPr>
          <p:nvPr/>
        </p:nvPicPr>
        <p:blipFill>
          <a:blip r:embed="rId3"/>
          <a:stretch>
            <a:fillRect/>
          </a:stretch>
        </p:blipFill>
        <p:spPr>
          <a:xfrm>
            <a:off x="5833808" y="2347405"/>
            <a:ext cx="5900992" cy="2547009"/>
          </a:xfrm>
          <a:prstGeom prst="rect">
            <a:avLst/>
          </a:prstGeom>
          <a:ln w="57150">
            <a:solidFill>
              <a:srgbClr val="1659A1"/>
            </a:solidFill>
          </a:ln>
        </p:spPr>
      </p:pic>
    </p:spTree>
    <p:extLst>
      <p:ext uri="{BB962C8B-B14F-4D97-AF65-F5344CB8AC3E}">
        <p14:creationId xmlns:p14="http://schemas.microsoft.com/office/powerpoint/2010/main" val="2575752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27BCA62-CA6D-BA0B-22EE-906F54FAD513}"/>
              </a:ext>
            </a:extLst>
          </p:cNvPr>
          <p:cNvSpPr>
            <a:spLocks noGrp="1"/>
          </p:cNvSpPr>
          <p:nvPr>
            <p:ph idx="1"/>
          </p:nvPr>
        </p:nvSpPr>
        <p:spPr>
          <a:xfrm>
            <a:off x="657678" y="1295400"/>
            <a:ext cx="8068633" cy="4267200"/>
          </a:xfrm>
        </p:spPr>
        <p:txBody>
          <a:bodyPr/>
          <a:lstStyle/>
          <a:p>
            <a:pPr>
              <a:lnSpc>
                <a:spcPct val="150000"/>
              </a:lnSpc>
            </a:pPr>
            <a:r>
              <a:rPr lang="en-US" dirty="0"/>
              <a:t>Average Cost Adjustment</a:t>
            </a:r>
          </a:p>
          <a:p>
            <a:pPr>
              <a:lnSpc>
                <a:spcPct val="150000"/>
              </a:lnSpc>
            </a:pPr>
            <a:r>
              <a:rPr lang="en-US" dirty="0"/>
              <a:t>On-Hand Adjustment</a:t>
            </a:r>
          </a:p>
          <a:p>
            <a:pPr>
              <a:lnSpc>
                <a:spcPct val="150000"/>
              </a:lnSpc>
            </a:pPr>
            <a:r>
              <a:rPr lang="en-US" dirty="0"/>
              <a:t>Physical Count</a:t>
            </a:r>
          </a:p>
          <a:p>
            <a:pPr>
              <a:lnSpc>
                <a:spcPct val="150000"/>
              </a:lnSpc>
            </a:pPr>
            <a:r>
              <a:rPr lang="en-US" dirty="0"/>
              <a:t>ALL effect Financial Reports</a:t>
            </a:r>
          </a:p>
          <a:p>
            <a:endParaRPr lang="en-US" dirty="0"/>
          </a:p>
          <a:p>
            <a:endParaRPr lang="en-US" dirty="0"/>
          </a:p>
        </p:txBody>
      </p:sp>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Post Transactions</a:t>
            </a:r>
          </a:p>
        </p:txBody>
      </p:sp>
      <p:pic>
        <p:nvPicPr>
          <p:cNvPr id="3" name="Picture 2">
            <a:extLst>
              <a:ext uri="{FF2B5EF4-FFF2-40B4-BE49-F238E27FC236}">
                <a16:creationId xmlns:a16="http://schemas.microsoft.com/office/drawing/2014/main" id="{64A8A48F-7F72-943C-4607-AD61CCF73150}"/>
              </a:ext>
            </a:extLst>
          </p:cNvPr>
          <p:cNvPicPr>
            <a:picLocks noChangeAspect="1"/>
          </p:cNvPicPr>
          <p:nvPr/>
        </p:nvPicPr>
        <p:blipFill>
          <a:blip r:embed="rId3"/>
          <a:stretch>
            <a:fillRect/>
          </a:stretch>
        </p:blipFill>
        <p:spPr>
          <a:xfrm>
            <a:off x="6278439" y="1295400"/>
            <a:ext cx="5255883" cy="2365146"/>
          </a:xfrm>
          <a:prstGeom prst="rect">
            <a:avLst/>
          </a:prstGeom>
        </p:spPr>
      </p:pic>
      <p:sp>
        <p:nvSpPr>
          <p:cNvPr id="5" name="Rectangle 4">
            <a:extLst>
              <a:ext uri="{FF2B5EF4-FFF2-40B4-BE49-F238E27FC236}">
                <a16:creationId xmlns:a16="http://schemas.microsoft.com/office/drawing/2014/main" id="{682D6AD6-6AE7-0F23-5731-A442800838A3}"/>
              </a:ext>
            </a:extLst>
          </p:cNvPr>
          <p:cNvSpPr/>
          <p:nvPr/>
        </p:nvSpPr>
        <p:spPr>
          <a:xfrm>
            <a:off x="6457244" y="1896533"/>
            <a:ext cx="4955823" cy="1532467"/>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4596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2DCAE6-C1F7-0BDF-8F0A-EF289AEB6E51}"/>
              </a:ext>
            </a:extLst>
          </p:cNvPr>
          <p:cNvSpPr>
            <a:spLocks noGrp="1"/>
          </p:cNvSpPr>
          <p:nvPr>
            <p:ph type="title"/>
          </p:nvPr>
        </p:nvSpPr>
        <p:spPr>
          <a:xfrm>
            <a:off x="609600" y="365125"/>
            <a:ext cx="11125200" cy="752475"/>
          </a:xfrm>
        </p:spPr>
        <p:txBody>
          <a:bodyPr/>
          <a:lstStyle/>
          <a:p>
            <a:r>
              <a:rPr lang="en-US" dirty="0"/>
              <a:t>Create Count List by Cycle Count Days/Date</a:t>
            </a:r>
          </a:p>
        </p:txBody>
      </p:sp>
      <p:pic>
        <p:nvPicPr>
          <p:cNvPr id="9" name="Picture 8">
            <a:extLst>
              <a:ext uri="{FF2B5EF4-FFF2-40B4-BE49-F238E27FC236}">
                <a16:creationId xmlns:a16="http://schemas.microsoft.com/office/drawing/2014/main" id="{40C3E852-0E49-C0BE-417F-D80516EDA597}"/>
              </a:ext>
            </a:extLst>
          </p:cNvPr>
          <p:cNvPicPr>
            <a:picLocks noChangeAspect="1"/>
          </p:cNvPicPr>
          <p:nvPr/>
        </p:nvPicPr>
        <p:blipFill>
          <a:blip r:embed="rId3"/>
          <a:stretch>
            <a:fillRect/>
          </a:stretch>
        </p:blipFill>
        <p:spPr>
          <a:xfrm>
            <a:off x="256802" y="1853950"/>
            <a:ext cx="11678396" cy="2969683"/>
          </a:xfrm>
          <a:prstGeom prst="rect">
            <a:avLst/>
          </a:prstGeom>
        </p:spPr>
      </p:pic>
    </p:spTree>
    <p:extLst>
      <p:ext uri="{BB962C8B-B14F-4D97-AF65-F5344CB8AC3E}">
        <p14:creationId xmlns:p14="http://schemas.microsoft.com/office/powerpoint/2010/main" val="36628543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62DFBC-5EC0-70F2-87A9-113824C3D7E5}"/>
              </a:ext>
            </a:extLst>
          </p:cNvPr>
          <p:cNvSpPr/>
          <p:nvPr/>
        </p:nvSpPr>
        <p:spPr>
          <a:xfrm>
            <a:off x="926390" y="1646829"/>
            <a:ext cx="10271125" cy="3825875"/>
          </a:xfrm>
          <a:prstGeom prst="rect">
            <a:avLst/>
          </a:prstGeom>
          <a:solidFill>
            <a:srgbClr val="3F7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P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EDF5FE"/>
              </a:solidFill>
            </a:endParaRPr>
          </a:p>
        </p:txBody>
      </p:sp>
      <p:sp>
        <p:nvSpPr>
          <p:cNvPr id="3" name="Text Placeholder 2">
            <a:extLst>
              <a:ext uri="{FF2B5EF4-FFF2-40B4-BE49-F238E27FC236}">
                <a16:creationId xmlns:a16="http://schemas.microsoft.com/office/drawing/2014/main" id="{2890EAA0-F26D-2AFF-B53A-3BAB9240B7E9}"/>
              </a:ext>
            </a:extLst>
          </p:cNvPr>
          <p:cNvSpPr>
            <a:spLocks noGrp="1"/>
          </p:cNvSpPr>
          <p:nvPr>
            <p:ph type="body" sz="quarter" idx="13"/>
          </p:nvPr>
        </p:nvSpPr>
        <p:spPr>
          <a:xfrm>
            <a:off x="926391" y="1243036"/>
            <a:ext cx="10339220" cy="4371928"/>
          </a:xfrm>
        </p:spPr>
        <p:txBody>
          <a:bodyPr/>
          <a:lstStyle/>
          <a:p>
            <a:pPr marL="859155" lvl="1" indent="-511810"/>
            <a:endParaRPr lang="en-US" sz="2000" b="1" dirty="0">
              <a:solidFill>
                <a:srgbClr val="EDF5FE"/>
              </a:solidFill>
            </a:endParaRPr>
          </a:p>
          <a:p>
            <a:pPr>
              <a:buClr>
                <a:schemeClr val="bg1"/>
              </a:buClr>
            </a:pPr>
            <a:r>
              <a:rPr lang="en-US" sz="2800" dirty="0">
                <a:solidFill>
                  <a:srgbClr val="EDF5FE"/>
                </a:solidFill>
              </a:rPr>
              <a:t>Physical Inventory Overview</a:t>
            </a:r>
          </a:p>
          <a:p>
            <a:pPr>
              <a:buClr>
                <a:schemeClr val="bg1"/>
              </a:buClr>
            </a:pPr>
            <a:r>
              <a:rPr lang="en-US" sz="2800" dirty="0">
                <a:solidFill>
                  <a:srgbClr val="EDF5FE"/>
                </a:solidFill>
              </a:rPr>
              <a:t>Create Count Lists – Count Parts – Update List</a:t>
            </a:r>
          </a:p>
          <a:p>
            <a:pPr>
              <a:buClr>
                <a:schemeClr val="bg1"/>
              </a:buClr>
            </a:pPr>
            <a:r>
              <a:rPr lang="en-US" sz="2800" dirty="0">
                <a:solidFill>
                  <a:srgbClr val="EDF5FE"/>
                </a:solidFill>
              </a:rPr>
              <a:t>Establish Next Cycle Count by Date or Number of Days</a:t>
            </a:r>
          </a:p>
          <a:p>
            <a:pPr>
              <a:buClr>
                <a:schemeClr val="bg1"/>
              </a:buClr>
            </a:pPr>
            <a:r>
              <a:rPr lang="en-US" sz="2800" dirty="0">
                <a:solidFill>
                  <a:srgbClr val="EDF5FE"/>
                </a:solidFill>
              </a:rPr>
              <a:t>Posting Adjustments</a:t>
            </a:r>
          </a:p>
          <a:p>
            <a:pPr>
              <a:buClr>
                <a:schemeClr val="bg1"/>
              </a:buClr>
            </a:pPr>
            <a:r>
              <a:rPr lang="en-US" sz="2800" dirty="0">
                <a:solidFill>
                  <a:srgbClr val="EDF5FE"/>
                </a:solidFill>
              </a:rPr>
              <a:t>Effects on Financial Reports</a:t>
            </a:r>
          </a:p>
          <a:p>
            <a:pPr>
              <a:buClr>
                <a:schemeClr val="bg1"/>
              </a:buClr>
            </a:pPr>
            <a:r>
              <a:rPr lang="en-US" sz="2800" dirty="0">
                <a:solidFill>
                  <a:srgbClr val="EDF5FE"/>
                </a:solidFill>
              </a:rPr>
              <a:t>Training Available in Lab / Scheduled Web-Training</a:t>
            </a:r>
          </a:p>
          <a:p>
            <a:pPr>
              <a:buClr>
                <a:schemeClr val="bg1"/>
              </a:buClr>
            </a:pPr>
            <a:endParaRPr lang="en-US" sz="2800" dirty="0">
              <a:solidFill>
                <a:srgbClr val="EDF5FE"/>
              </a:solidFill>
            </a:endParaRPr>
          </a:p>
          <a:p>
            <a:pPr marL="859155" lvl="1" indent="-511810">
              <a:buClr>
                <a:schemeClr val="bg1"/>
              </a:buClr>
            </a:pPr>
            <a:endParaRPr lang="en-US" sz="2000" dirty="0">
              <a:solidFill>
                <a:srgbClr val="EDF5FE"/>
              </a:solidFill>
            </a:endParaRPr>
          </a:p>
        </p:txBody>
      </p:sp>
      <p:pic>
        <p:nvPicPr>
          <p:cNvPr id="4" name="Picture 2">
            <a:extLst>
              <a:ext uri="{FF2B5EF4-FFF2-40B4-BE49-F238E27FC236}">
                <a16:creationId xmlns:a16="http://schemas.microsoft.com/office/drawing/2014/main" id="{AFF1F6AD-049C-C02D-D7B2-5937623F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3893" y="6149009"/>
            <a:ext cx="3424712" cy="59634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100D140-566B-4913-4377-3DECD5997FDD}"/>
              </a:ext>
            </a:extLst>
          </p:cNvPr>
          <p:cNvSpPr/>
          <p:nvPr/>
        </p:nvSpPr>
        <p:spPr>
          <a:xfrm>
            <a:off x="994484" y="1061468"/>
            <a:ext cx="2540000" cy="714375"/>
          </a:xfrm>
          <a:prstGeom prst="rect">
            <a:avLst/>
          </a:prstGeom>
          <a:solidFill>
            <a:srgbClr val="0447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P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EDF5FE"/>
              </a:solidFill>
            </a:endParaRPr>
          </a:p>
        </p:txBody>
      </p:sp>
      <p:sp>
        <p:nvSpPr>
          <p:cNvPr id="7" name="Title 1">
            <a:extLst>
              <a:ext uri="{FF2B5EF4-FFF2-40B4-BE49-F238E27FC236}">
                <a16:creationId xmlns:a16="http://schemas.microsoft.com/office/drawing/2014/main" id="{7072C1DA-1B31-27E9-A998-F2636F84E75D}"/>
              </a:ext>
            </a:extLst>
          </p:cNvPr>
          <p:cNvSpPr>
            <a:spLocks noGrp="1"/>
          </p:cNvSpPr>
          <p:nvPr/>
        </p:nvSpPr>
        <p:spPr>
          <a:xfrm>
            <a:off x="994485" y="1243036"/>
            <a:ext cx="2679346" cy="612309"/>
          </a:xfrm>
          <a:prstGeom prst="rect">
            <a:avLst/>
          </a:prstGeom>
        </p:spPr>
        <p:txBody>
          <a:bodyPr vert="horz" lIns="91440" tIns="45720" rIns="91440" bIns="45720" rtlCol="0" anchor="ctr">
            <a:normAutofit/>
          </a:bodyPr>
          <a:lstStyle>
            <a:lvl1pPr algn="l" defTabSz="912114" rtl="0" eaLnBrk="1" latinLnBrk="0" hangingPunct="1">
              <a:lnSpc>
                <a:spcPct val="90000"/>
              </a:lnSpc>
              <a:spcBef>
                <a:spcPct val="0"/>
              </a:spcBef>
              <a:buNone/>
              <a:defRPr sz="4389" kern="1200">
                <a:solidFill>
                  <a:schemeClr val="tx1"/>
                </a:solidFill>
                <a:latin typeface="+mj-lt"/>
                <a:ea typeface="+mj-ea"/>
                <a:cs typeface="+mj-cs"/>
              </a:defRPr>
            </a:lvl1pPr>
          </a:lstStyle>
          <a:p>
            <a:r>
              <a:rPr lang="en-US" sz="3200" b="1" dirty="0">
                <a:solidFill>
                  <a:srgbClr val="EDF5FE"/>
                </a:solidFill>
                <a:latin typeface="Calibri"/>
                <a:ea typeface="+mn-ea"/>
                <a:cs typeface="Calibri"/>
              </a:rPr>
              <a:t>Let’s Review</a:t>
            </a:r>
          </a:p>
        </p:txBody>
      </p:sp>
    </p:spTree>
    <p:extLst>
      <p:ext uri="{BB962C8B-B14F-4D97-AF65-F5344CB8AC3E}">
        <p14:creationId xmlns:p14="http://schemas.microsoft.com/office/powerpoint/2010/main" val="3337362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4B39123-B7FD-099E-1AD6-F03F59F336F4}"/>
              </a:ext>
            </a:extLst>
          </p:cNvPr>
          <p:cNvSpPr>
            <a:spLocks noGrp="1"/>
          </p:cNvSpPr>
          <p:nvPr>
            <p:ph type="title"/>
          </p:nvPr>
        </p:nvSpPr>
        <p:spPr>
          <a:xfrm>
            <a:off x="2667000" y="3429000"/>
            <a:ext cx="6858000" cy="1325563"/>
          </a:xfrm>
        </p:spPr>
        <p:txBody>
          <a:bodyPr anchor="ctr">
            <a:normAutofit/>
          </a:bodyPr>
          <a:lstStyle/>
          <a:p>
            <a:pPr algn="ctr"/>
            <a:r>
              <a:rPr lang="en-US" dirty="0"/>
              <a:t>Questions ?</a:t>
            </a:r>
          </a:p>
        </p:txBody>
      </p:sp>
    </p:spTree>
    <p:extLst>
      <p:ext uri="{BB962C8B-B14F-4D97-AF65-F5344CB8AC3E}">
        <p14:creationId xmlns:p14="http://schemas.microsoft.com/office/powerpoint/2010/main" val="3413507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4D5678-2254-B2F0-4E36-8DD0F7C48012}"/>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1562742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C7AF-4DE1-4C82-A162-15B6307100B7}"/>
            </a:ext>
          </a:extLst>
        </p:cNvPr>
        <p:cNvGrpSpPr/>
        <p:nvPr/>
      </p:nvGrpSpPr>
      <p:grpSpPr>
        <a:xfrm>
          <a:off x="0" y="0"/>
          <a:ext cx="0" cy="0"/>
          <a:chOff x="0" y="0"/>
          <a:chExt cx="0" cy="0"/>
        </a:xfrm>
      </p:grpSpPr>
      <p:sp>
        <p:nvSpPr>
          <p:cNvPr id="8" name="Tytuł 17">
            <a:extLst>
              <a:ext uri="{FF2B5EF4-FFF2-40B4-BE49-F238E27FC236}">
                <a16:creationId xmlns:a16="http://schemas.microsoft.com/office/drawing/2014/main" id="{BEB85AC7-6328-BAA3-C66D-B45C7E42C1F9}"/>
              </a:ext>
            </a:extLst>
          </p:cNvPr>
          <p:cNvSpPr txBox="1">
            <a:spLocks/>
          </p:cNvSpPr>
          <p:nvPr/>
        </p:nvSpPr>
        <p:spPr>
          <a:xfrm>
            <a:off x="685800" y="2514600"/>
            <a:ext cx="8229600" cy="1935163"/>
          </a:xfrm>
          <a:prstGeom prst="rect">
            <a:avLst/>
          </a:prstGeom>
        </p:spPr>
        <p:txBody>
          <a:bodyPr anchor="ctr"/>
          <a:lstStyle>
            <a:lvl1pPr algn="l" rtl="0" eaLnBrk="1" fontAlgn="base" hangingPunct="1">
              <a:lnSpc>
                <a:spcPts val="4600"/>
              </a:lnSpc>
              <a:spcBef>
                <a:spcPct val="0"/>
              </a:spcBef>
              <a:spcAft>
                <a:spcPct val="0"/>
              </a:spcAft>
              <a:defRPr sz="5000" b="1" kern="1200" spc="0" baseline="0">
                <a:solidFill>
                  <a:schemeClr val="bg1"/>
                </a:solidFill>
                <a:latin typeface="Franklin Gothic Book" panose="020B0503020102020204" pitchFamily="34" charset="0"/>
                <a:ea typeface="+mj-ea"/>
                <a:cs typeface="+mj-cs"/>
              </a:defRPr>
            </a:lvl1pPr>
            <a:lvl2pPr algn="l" rtl="0" eaLnBrk="1" fontAlgn="base" hangingPunct="1">
              <a:lnSpc>
                <a:spcPts val="4600"/>
              </a:lnSpc>
              <a:spcBef>
                <a:spcPct val="0"/>
              </a:spcBef>
              <a:spcAft>
                <a:spcPct val="0"/>
              </a:spcAft>
              <a:defRPr sz="4500">
                <a:solidFill>
                  <a:srgbClr val="003478"/>
                </a:solidFill>
                <a:latin typeface="Cambria" pitchFamily="18" charset="0"/>
              </a:defRPr>
            </a:lvl2pPr>
            <a:lvl3pPr algn="l" rtl="0" eaLnBrk="1" fontAlgn="base" hangingPunct="1">
              <a:lnSpc>
                <a:spcPts val="4600"/>
              </a:lnSpc>
              <a:spcBef>
                <a:spcPct val="0"/>
              </a:spcBef>
              <a:spcAft>
                <a:spcPct val="0"/>
              </a:spcAft>
              <a:defRPr sz="4500">
                <a:solidFill>
                  <a:srgbClr val="003478"/>
                </a:solidFill>
                <a:latin typeface="Cambria" pitchFamily="18" charset="0"/>
              </a:defRPr>
            </a:lvl3pPr>
            <a:lvl4pPr algn="l" rtl="0" eaLnBrk="1" fontAlgn="base" hangingPunct="1">
              <a:lnSpc>
                <a:spcPts val="4600"/>
              </a:lnSpc>
              <a:spcBef>
                <a:spcPct val="0"/>
              </a:spcBef>
              <a:spcAft>
                <a:spcPct val="0"/>
              </a:spcAft>
              <a:defRPr sz="4500">
                <a:solidFill>
                  <a:srgbClr val="003478"/>
                </a:solidFill>
                <a:latin typeface="Cambria" pitchFamily="18" charset="0"/>
              </a:defRPr>
            </a:lvl4pPr>
            <a:lvl5pPr algn="l" rtl="0" eaLnBrk="1" fontAlgn="base" hangingPunct="1">
              <a:lnSpc>
                <a:spcPts val="4600"/>
              </a:lnSpc>
              <a:spcBef>
                <a:spcPct val="0"/>
              </a:spcBef>
              <a:spcAft>
                <a:spcPct val="0"/>
              </a:spcAft>
              <a:defRPr sz="4500">
                <a:solidFill>
                  <a:srgbClr val="003478"/>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a:lstStyle>
          <a:p>
            <a:pPr>
              <a:lnSpc>
                <a:spcPct val="100000"/>
              </a:lnSpc>
            </a:pPr>
            <a:r>
              <a:rPr lang="pl-PL" sz="4400" dirty="0">
                <a:latin typeface="Arial" panose="020B0604020202020204" pitchFamily="34" charset="0"/>
                <a:cs typeface="Arial" panose="020B0604020202020204" pitchFamily="34" charset="0"/>
              </a:rPr>
              <a:t>2025 </a:t>
            </a:r>
            <a:r>
              <a:rPr lang="pl-PL" sz="4400" b="0" dirty="0">
                <a:latin typeface="Arial" panose="020B0604020202020204" pitchFamily="34" charset="0"/>
                <a:cs typeface="Arial" panose="020B0604020202020204" pitchFamily="34" charset="0"/>
              </a:rPr>
              <a:t>User Conference</a:t>
            </a:r>
            <a:br>
              <a:rPr lang="en-US" sz="1050" dirty="0">
                <a:latin typeface="Arial" panose="020B0604020202020204" pitchFamily="34" charset="0"/>
                <a:cs typeface="Arial" panose="020B0604020202020204" pitchFamily="34" charset="0"/>
              </a:rPr>
            </a:br>
            <a:r>
              <a:rPr lang="en-CA" sz="2400" b="0" dirty="0">
                <a:latin typeface="Arial" panose="020B0604020202020204" pitchFamily="34" charset="0"/>
                <a:cs typeface="Arial" panose="020B0604020202020204" pitchFamily="34" charset="0"/>
              </a:rPr>
              <a:t>Learn &amp; Grow at our User Conference</a:t>
            </a:r>
          </a:p>
          <a:p>
            <a:pPr>
              <a:lnSpc>
                <a:spcPct val="100000"/>
              </a:lnSpc>
            </a:pPr>
            <a:r>
              <a:rPr lang="en-CA" sz="2400" b="0" dirty="0">
                <a:latin typeface="Arial" panose="020B0604020202020204" pitchFamily="34" charset="0"/>
                <a:cs typeface="Arial" panose="020B0604020202020204" pitchFamily="34" charset="0"/>
              </a:rPr>
              <a:t>in Jacksonville!</a:t>
            </a:r>
            <a:endParaRPr lang="pl-PL" sz="4800" b="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56D233BA-77D3-7BE4-2013-1E73F986C270}"/>
              </a:ext>
            </a:extLst>
          </p:cNvPr>
          <p:cNvPicPr>
            <a:picLocks noChangeAspect="1"/>
          </p:cNvPicPr>
          <p:nvPr/>
        </p:nvPicPr>
        <p:blipFill>
          <a:blip r:embed="rId3">
            <a:extLst>
              <a:ext uri="{28A0092B-C50C-407E-A947-70E740481C1C}">
                <a14:useLocalDpi xmlns:a14="http://schemas.microsoft.com/office/drawing/2010/main" val="0"/>
              </a:ext>
            </a:extLst>
          </a:blip>
          <a:srcRect l="35580" r="12300"/>
          <a:stretch/>
        </p:blipFill>
        <p:spPr>
          <a:xfrm>
            <a:off x="7620000" y="1752600"/>
            <a:ext cx="4572000" cy="5105400"/>
          </a:xfrm>
          <a:prstGeom prst="roundRect">
            <a:avLst>
              <a:gd name="adj" fmla="val 0"/>
            </a:avLst>
          </a:prstGeom>
        </p:spPr>
      </p:pic>
      <p:sp>
        <p:nvSpPr>
          <p:cNvPr id="14" name="Rectangle: Rounded Corners 13">
            <a:extLst>
              <a:ext uri="{FF2B5EF4-FFF2-40B4-BE49-F238E27FC236}">
                <a16:creationId xmlns:a16="http://schemas.microsoft.com/office/drawing/2014/main" id="{481A5DE6-07CB-3CC2-A1AA-0211D5A402CD}"/>
              </a:ext>
            </a:extLst>
          </p:cNvPr>
          <p:cNvSpPr/>
          <p:nvPr/>
        </p:nvSpPr>
        <p:spPr>
          <a:xfrm>
            <a:off x="7620000" y="1744980"/>
            <a:ext cx="4572000" cy="5105400"/>
          </a:xfrm>
          <a:prstGeom prst="roundRect">
            <a:avLst>
              <a:gd name="adj" fmla="val 0"/>
            </a:avLst>
          </a:prstGeom>
          <a:gradFill>
            <a:gsLst>
              <a:gs pos="0">
                <a:schemeClr val="accent1"/>
              </a:gs>
              <a:gs pos="10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6B1CDC9-E0A0-F171-C410-39D2EF7C2976}"/>
              </a:ext>
            </a:extLst>
          </p:cNvPr>
          <p:cNvSpPr/>
          <p:nvPr/>
        </p:nvSpPr>
        <p:spPr>
          <a:xfrm>
            <a:off x="762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84E4910-AC3F-5386-1F1D-5C6D8014B8D7}"/>
              </a:ext>
            </a:extLst>
          </p:cNvPr>
          <p:cNvSpPr txBox="1"/>
          <p:nvPr/>
        </p:nvSpPr>
        <p:spPr>
          <a:xfrm>
            <a:off x="1371600" y="4806434"/>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February 10 - 12th, 2025</a:t>
            </a:r>
            <a:endParaRPr lang="pl-PL" sz="4000" b="0" dirty="0">
              <a:solidFill>
                <a:schemeClr val="bg1"/>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F9A2E943-1B7D-00F6-D3F7-B99A3288D0F8}"/>
              </a:ext>
            </a:extLst>
          </p:cNvPr>
          <p:cNvSpPr/>
          <p:nvPr/>
        </p:nvSpPr>
        <p:spPr>
          <a:xfrm>
            <a:off x="4191000" y="4724400"/>
            <a:ext cx="533400" cy="533400"/>
          </a:xfrm>
          <a:prstGeom prst="roundRect">
            <a:avLst>
              <a:gd name="adj" fmla="val 8542"/>
            </a:avLst>
          </a:prstGeom>
          <a:solidFill>
            <a:schemeClr val="bg1"/>
          </a:solidFill>
          <a:ln>
            <a:noFill/>
          </a:ln>
          <a:effectLst>
            <a:outerShdw blurRad="317500" sx="112000" sy="112000" algn="ctr" rotWithShape="0">
              <a:srgbClr val="2D94E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A91C53B-69F3-1855-79BF-897FD9189E95}"/>
              </a:ext>
            </a:extLst>
          </p:cNvPr>
          <p:cNvSpPr txBox="1"/>
          <p:nvPr/>
        </p:nvSpPr>
        <p:spPr>
          <a:xfrm>
            <a:off x="4800600" y="4800600"/>
            <a:ext cx="6096000" cy="369332"/>
          </a:xfrm>
          <a:prstGeom prst="rect">
            <a:avLst/>
          </a:prstGeom>
          <a:noFill/>
        </p:spPr>
        <p:txBody>
          <a:bodyPr wrap="square">
            <a:spAutoFit/>
          </a:bodyPr>
          <a:lstStyle/>
          <a:p>
            <a:pPr>
              <a:lnSpc>
                <a:spcPct val="100000"/>
              </a:lnSpc>
            </a:pPr>
            <a:r>
              <a:rPr lang="en-CA" sz="1800" b="0" dirty="0">
                <a:solidFill>
                  <a:schemeClr val="bg1"/>
                </a:solidFill>
                <a:latin typeface="Arial" panose="020B0604020202020204" pitchFamily="34" charset="0"/>
                <a:cs typeface="Arial" panose="020B0604020202020204" pitchFamily="34" charset="0"/>
              </a:rPr>
              <a:t>Jacksonville, Florida</a:t>
            </a:r>
            <a:endParaRPr lang="pl-PL" sz="4000" b="0" dirty="0">
              <a:solidFill>
                <a:schemeClr val="bg1"/>
              </a:solidFill>
              <a:latin typeface="Arial" panose="020B0604020202020204" pitchFamily="34" charset="0"/>
              <a:cs typeface="Arial" panose="020B0604020202020204" pitchFamily="34" charset="0"/>
            </a:endParaRPr>
          </a:p>
        </p:txBody>
      </p:sp>
      <p:pic>
        <p:nvPicPr>
          <p:cNvPr id="19" name="Graphic 18">
            <a:extLst>
              <a:ext uri="{FF2B5EF4-FFF2-40B4-BE49-F238E27FC236}">
                <a16:creationId xmlns:a16="http://schemas.microsoft.com/office/drawing/2014/main" id="{072B22F2-A064-79ED-9107-60319AA7A3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3920" y="4847128"/>
            <a:ext cx="268432" cy="268432"/>
          </a:xfrm>
          <a:prstGeom prst="rect">
            <a:avLst/>
          </a:prstGeom>
        </p:spPr>
      </p:pic>
      <p:pic>
        <p:nvPicPr>
          <p:cNvPr id="21" name="Graphic 20">
            <a:extLst>
              <a:ext uri="{FF2B5EF4-FFF2-40B4-BE49-F238E27FC236}">
                <a16:creationId xmlns:a16="http://schemas.microsoft.com/office/drawing/2014/main" id="{212A15CB-FB62-812C-6276-B404E10A57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47829" y="4858824"/>
            <a:ext cx="202915" cy="276702"/>
          </a:xfrm>
          <a:prstGeom prst="rect">
            <a:avLst/>
          </a:prstGeom>
        </p:spPr>
      </p:pic>
    </p:spTree>
    <p:extLst>
      <p:ext uri="{BB962C8B-B14F-4D97-AF65-F5344CB8AC3E}">
        <p14:creationId xmlns:p14="http://schemas.microsoft.com/office/powerpoint/2010/main" val="256813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XIS theme">
  <a:themeElements>
    <a:clrScheme name="Charter">
      <a:dk1>
        <a:srgbClr val="0055A4"/>
      </a:dk1>
      <a:lt1>
        <a:srgbClr val="FFFFFF"/>
      </a:lt1>
      <a:dk2>
        <a:srgbClr val="007A33"/>
      </a:dk2>
      <a:lt2>
        <a:srgbClr val="FFFFFF"/>
      </a:lt2>
      <a:accent1>
        <a:srgbClr val="00A7A1"/>
      </a:accent1>
      <a:accent2>
        <a:srgbClr val="404040"/>
      </a:accent2>
      <a:accent3>
        <a:srgbClr val="F3A23B"/>
      </a:accent3>
      <a:accent4>
        <a:srgbClr val="0055A4"/>
      </a:accent4>
      <a:accent5>
        <a:srgbClr val="232323"/>
      </a:accent5>
      <a:accent6>
        <a:srgbClr val="AFAFAF"/>
      </a:accent6>
      <a:hlink>
        <a:srgbClr val="FFFFFF"/>
      </a:hlink>
      <a:folHlink>
        <a:srgbClr val="40404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Presentation1" id="{9EAB0774-A81E-437B-901B-C98E8285E1BD}" vid="{2568062E-7373-4101-919C-A44A8BB56A15}"/>
    </a:ext>
  </a:extLst>
</a:theme>
</file>

<file path=ppt/theme/theme2.xml><?xml version="1.0" encoding="utf-8"?>
<a:theme xmlns:a="http://schemas.openxmlformats.org/drawingml/2006/main" name="2_Office Theme">
  <a:themeElements>
    <a:clrScheme name="Custom 11">
      <a:dk1>
        <a:srgbClr val="000000"/>
      </a:dk1>
      <a:lt1>
        <a:srgbClr val="FFFFFF"/>
      </a:lt1>
      <a:dk2>
        <a:srgbClr val="8439BD"/>
      </a:dk2>
      <a:lt2>
        <a:srgbClr val="EBEBEB"/>
      </a:lt2>
      <a:accent1>
        <a:srgbClr val="0EABB7"/>
      </a:accent1>
      <a:accent2>
        <a:srgbClr val="4868E5"/>
      </a:accent2>
      <a:accent3>
        <a:srgbClr val="20A472"/>
      </a:accent3>
      <a:accent4>
        <a:srgbClr val="B13DC8"/>
      </a:accent4>
      <a:accent5>
        <a:srgbClr val="172DA6"/>
      </a:accent5>
      <a:accent6>
        <a:srgbClr val="00B0F0"/>
      </a:accent6>
      <a:hlink>
        <a:srgbClr val="00B0F0"/>
      </a:hlink>
      <a:folHlink>
        <a:srgbClr val="B13DC8"/>
      </a:folHlink>
    </a:clrScheme>
    <a:fontScheme name="Custom 11">
      <a:majorFont>
        <a:latin typeface="Speak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duct Timeline_WAC_LH - v2" id="{C490F22C-BCE6-4049-96E9-DC11EF4DCC46}" vid="{AA5619E9-B2EB-4B47-8E48-7B1F4A347B9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D6775C401A1640A4B6CD356F6DB115" ma:contentTypeVersion="18" ma:contentTypeDescription="Create a new document." ma:contentTypeScope="" ma:versionID="d5b1180af3163315e3554cbe0618c46c">
  <xsd:schema xmlns:xsd="http://www.w3.org/2001/XMLSchema" xmlns:xs="http://www.w3.org/2001/XMLSchema" xmlns:p="http://schemas.microsoft.com/office/2006/metadata/properties" xmlns:ns2="9d4cd623-3799-4ddc-ada4-77011a1fbe38" xmlns:ns3="10aab84b-ebc1-4094-a9d9-1ee9be3db491" targetNamespace="http://schemas.microsoft.com/office/2006/metadata/properties" ma:root="true" ma:fieldsID="59cafd4d6e0f03a1fcd32b35e6e9844c" ns2:_="" ns3:_="">
    <xsd:import namespace="9d4cd623-3799-4ddc-ada4-77011a1fbe38"/>
    <xsd:import namespace="10aab84b-ebc1-4094-a9d9-1ee9be3db4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cd623-3799-4ddc-ada4-77011a1fbe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fba1a00-cd55-4846-a578-cb419559460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aab84b-ebc1-4094-a9d9-1ee9be3db49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e6d9d94-bf33-415a-b03d-5e901ef345b8}" ma:internalName="TaxCatchAll" ma:showField="CatchAllData" ma:web="10aab84b-ebc1-4094-a9d9-1ee9be3db4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cd623-3799-4ddc-ada4-77011a1fbe38">
      <Terms xmlns="http://schemas.microsoft.com/office/infopath/2007/PartnerControls"/>
    </lcf76f155ced4ddcb4097134ff3c332f>
    <TaxCatchAll xmlns="10aab84b-ebc1-4094-a9d9-1ee9be3db491" xsi:nil="true"/>
  </documentManagement>
</p:properties>
</file>

<file path=customXml/itemProps1.xml><?xml version="1.0" encoding="utf-8"?>
<ds:datastoreItem xmlns:ds="http://schemas.openxmlformats.org/officeDocument/2006/customXml" ds:itemID="{C40137F4-7639-42B9-ABF4-4800BD2FA508}"/>
</file>

<file path=customXml/itemProps2.xml><?xml version="1.0" encoding="utf-8"?>
<ds:datastoreItem xmlns:ds="http://schemas.openxmlformats.org/officeDocument/2006/customXml" ds:itemID="{32CACC9E-A0A9-405C-9CAB-26130DFD65E8}"/>
</file>

<file path=customXml/itemProps3.xml><?xml version="1.0" encoding="utf-8"?>
<ds:datastoreItem xmlns:ds="http://schemas.openxmlformats.org/officeDocument/2006/customXml" ds:itemID="{7A3681F9-F349-4CE5-85AB-520A1F9A8A6A}"/>
</file>

<file path=docMetadata/LabelInfo.xml><?xml version="1.0" encoding="utf-8"?>
<clbl:labelList xmlns:clbl="http://schemas.microsoft.com/office/2020/mipLabelMetadata">
  <clbl:label id="{f65d02be-9231-4769-9120-8d7f799652db}" enabled="0" method="" siteId="{f65d02be-9231-4769-9120-8d7f799652db}" removed="1"/>
</clbl:labelList>
</file>

<file path=docProps/app.xml><?xml version="1.0" encoding="utf-8"?>
<Properties xmlns="http://schemas.openxmlformats.org/officeDocument/2006/extended-properties" xmlns:vt="http://schemas.openxmlformats.org/officeDocument/2006/docPropsVTypes">
  <Template>AXIS_generic_2016_wide</Template>
  <TotalTime>24918</TotalTime>
  <Words>581</Words>
  <Application>Microsoft Office PowerPoint</Application>
  <PresentationFormat>Widescreen</PresentationFormat>
  <Paragraphs>148</Paragraphs>
  <Slides>18</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Avenir Next LT Pro Light</vt:lpstr>
      <vt:lpstr>Calibri</vt:lpstr>
      <vt:lpstr>Cambria</vt:lpstr>
      <vt:lpstr>Franklin Gothic Book</vt:lpstr>
      <vt:lpstr>Speak Pro</vt:lpstr>
      <vt:lpstr>Wingdings</vt:lpstr>
      <vt:lpstr>AXIS theme</vt:lpstr>
      <vt:lpstr>2_Office Theme</vt:lpstr>
      <vt:lpstr>PowerPoint Presentation</vt:lpstr>
      <vt:lpstr>PowerPoint Presentation</vt:lpstr>
      <vt:lpstr>PowerPoint Presentation</vt:lpstr>
      <vt:lpstr>Agenda</vt:lpstr>
      <vt:lpstr>        Overview of Parts InventorY       </vt:lpstr>
      <vt:lpstr>Benefits of Count Lists</vt:lpstr>
      <vt:lpstr>Creating Count Lists</vt:lpstr>
      <vt:lpstr>Manual Bin Report</vt:lpstr>
      <vt:lpstr>AIM – Count Lists</vt:lpstr>
      <vt:lpstr>Transfer Parts to Recount</vt:lpstr>
      <vt:lpstr>Establish Cycle Counts</vt:lpstr>
      <vt:lpstr>Mass Update Parts to set Cycle Counts</vt:lpstr>
      <vt:lpstr>Post Transactions</vt:lpstr>
      <vt:lpstr>Create Count List by Cycle Count Days/Date</vt:lpstr>
      <vt:lpstr>PowerPoint Presentation</vt:lpstr>
      <vt:lpstr>Questions ?</vt:lpstr>
      <vt:lpstr>Thank You!</vt:lpstr>
      <vt:lpstr>PowerPoint Presentation</vt:lpstr>
    </vt:vector>
  </TitlesOfParts>
  <Company>Campana Systems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Your Title Here -- it can be 2 lines if you want</dc:title>
  <dc:creator>Mark Futterer</dc:creator>
  <cp:lastModifiedBy>Laura Wickard</cp:lastModifiedBy>
  <cp:revision>529</cp:revision>
  <cp:lastPrinted>2018-08-15T18:40:37Z</cp:lastPrinted>
  <dcterms:created xsi:type="dcterms:W3CDTF">2016-10-24T23:55:46Z</dcterms:created>
  <dcterms:modified xsi:type="dcterms:W3CDTF">2025-02-10T04:53:30Z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0x01010072D6775C401A1640A4B6CD356F6DB115</vt:lpwstr>
  </property>
</Properties>
</file>