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4"/>
  </p:sldMasterIdLst>
  <p:notesMasterIdLst>
    <p:notesMasterId r:id="rId22"/>
  </p:notesMasterIdLst>
  <p:handoutMasterIdLst>
    <p:handoutMasterId r:id="rId23"/>
  </p:handoutMasterIdLst>
  <p:sldIdLst>
    <p:sldId id="260" r:id="rId5"/>
    <p:sldId id="378" r:id="rId6"/>
    <p:sldId id="388" r:id="rId7"/>
    <p:sldId id="395" r:id="rId8"/>
    <p:sldId id="396" r:id="rId9"/>
    <p:sldId id="398" r:id="rId10"/>
    <p:sldId id="379" r:id="rId11"/>
    <p:sldId id="397" r:id="rId12"/>
    <p:sldId id="402" r:id="rId13"/>
    <p:sldId id="384" r:id="rId14"/>
    <p:sldId id="393" r:id="rId15"/>
    <p:sldId id="403" r:id="rId16"/>
    <p:sldId id="385" r:id="rId17"/>
    <p:sldId id="401" r:id="rId18"/>
    <p:sldId id="381" r:id="rId19"/>
    <p:sldId id="382" r:id="rId20"/>
    <p:sldId id="390" r:id="rId21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3C"/>
    <a:srgbClr val="1659A1"/>
    <a:srgbClr val="EDF5FE"/>
    <a:srgbClr val="2D94E0"/>
    <a:srgbClr val="B9DEFC"/>
    <a:srgbClr val="B9B9B9"/>
    <a:srgbClr val="232323"/>
    <a:srgbClr val="373A44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D3214E-D4FF-16D3-33CB-3B8DAE47CAA5}" v="21" dt="2025-02-09T07:28:16.724"/>
    <p1510:client id="{CD57C02A-4F23-40B4-87D9-18F391B4C033}" v="137" dt="2025-02-08T04:37:38.4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50121" autoAdjust="0"/>
  </p:normalViewPr>
  <p:slideViewPr>
    <p:cSldViewPr snapToGrid="0">
      <p:cViewPr varScale="1">
        <p:scale>
          <a:sx n="55" d="100"/>
          <a:sy n="55" d="100"/>
        </p:scale>
        <p:origin x="1110" y="24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83" d="100"/>
          <a:sy n="83" d="100"/>
        </p:scale>
        <p:origin x="3042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Wickard" userId="S::laura.wickard@constellationdealer.com::ee208ece-54c9-4cfd-af96-8256d4c58e42" providerId="AD" clId="Web-{67D3214E-D4FF-16D3-33CB-3B8DAE47CAA5}"/>
    <pc:docChg chg="addSld modSld">
      <pc:chgData name="Laura Wickard" userId="S::laura.wickard@constellationdealer.com::ee208ece-54c9-4cfd-af96-8256d4c58e42" providerId="AD" clId="Web-{67D3214E-D4FF-16D3-33CB-3B8DAE47CAA5}" dt="2025-02-09T07:28:16.724" v="19" actId="1076"/>
      <pc:docMkLst>
        <pc:docMk/>
      </pc:docMkLst>
      <pc:sldChg chg="addSp delSp modSp add replId">
        <pc:chgData name="Laura Wickard" userId="S::laura.wickard@constellationdealer.com::ee208ece-54c9-4cfd-af96-8256d4c58e42" providerId="AD" clId="Web-{67D3214E-D4FF-16D3-33CB-3B8DAE47CAA5}" dt="2025-02-09T07:28:16.724" v="19" actId="1076"/>
        <pc:sldMkLst>
          <pc:docMk/>
          <pc:sldMk cId="1834721955" sldId="403"/>
        </pc:sldMkLst>
        <pc:spChg chg="mod">
          <ac:chgData name="Laura Wickard" userId="S::laura.wickard@constellationdealer.com::ee208ece-54c9-4cfd-af96-8256d4c58e42" providerId="AD" clId="Web-{67D3214E-D4FF-16D3-33CB-3B8DAE47CAA5}" dt="2025-02-09T07:28:10.224" v="18" actId="1076"/>
          <ac:spMkLst>
            <pc:docMk/>
            <pc:sldMk cId="1834721955" sldId="403"/>
            <ac:spMk id="6" creationId="{2E0937C3-6014-2CD6-F255-C398A485F434}"/>
          </ac:spMkLst>
        </pc:spChg>
        <pc:picChg chg="add mod">
          <ac:chgData name="Laura Wickard" userId="S::laura.wickard@constellationdealer.com::ee208ece-54c9-4cfd-af96-8256d4c58e42" providerId="AD" clId="Web-{67D3214E-D4FF-16D3-33CB-3B8DAE47CAA5}" dt="2025-02-09T07:28:16.724" v="19" actId="1076"/>
          <ac:picMkLst>
            <pc:docMk/>
            <pc:sldMk cId="1834721955" sldId="403"/>
            <ac:picMk id="2" creationId="{95357935-F37B-60AD-C30A-8E35C791C1F3}"/>
          </ac:picMkLst>
        </pc:picChg>
        <pc:picChg chg="del">
          <ac:chgData name="Laura Wickard" userId="S::laura.wickard@constellationdealer.com::ee208ece-54c9-4cfd-af96-8256d4c58e42" providerId="AD" clId="Web-{67D3214E-D4FF-16D3-33CB-3B8DAE47CAA5}" dt="2025-02-09T07:27:11.593" v="1"/>
          <ac:picMkLst>
            <pc:docMk/>
            <pc:sldMk cId="1834721955" sldId="403"/>
            <ac:picMk id="9" creationId="{4DF7D482-7825-9A7D-C9B0-579392DB22E8}"/>
          </ac:picMkLst>
        </pc:picChg>
      </pc:sldChg>
    </pc:docChg>
  </pc:docChgLst>
  <pc:docChgLst>
    <pc:chgData name="Laura Wickard" userId="ee208ece-54c9-4cfd-af96-8256d4c58e42" providerId="ADAL" clId="{CD57C02A-4F23-40B4-87D9-18F391B4C033}"/>
    <pc:docChg chg="undo redo custSel addSld delSld modSld sldOrd">
      <pc:chgData name="Laura Wickard" userId="ee208ece-54c9-4cfd-af96-8256d4c58e42" providerId="ADAL" clId="{CD57C02A-4F23-40B4-87D9-18F391B4C033}" dt="2025-02-08T04:38:19.618" v="6463" actId="14100"/>
      <pc:docMkLst>
        <pc:docMk/>
      </pc:docMkLst>
      <pc:sldChg chg="modNotesTx">
        <pc:chgData name="Laura Wickard" userId="ee208ece-54c9-4cfd-af96-8256d4c58e42" providerId="ADAL" clId="{CD57C02A-4F23-40B4-87D9-18F391B4C033}" dt="2025-02-07T21:41:43.064" v="4732" actId="255"/>
        <pc:sldMkLst>
          <pc:docMk/>
          <pc:sldMk cId="0" sldId="260"/>
        </pc:sldMkLst>
      </pc:sldChg>
      <pc:sldChg chg="addSp delSp modSp mod">
        <pc:chgData name="Laura Wickard" userId="ee208ece-54c9-4cfd-af96-8256d4c58e42" providerId="ADAL" clId="{CD57C02A-4F23-40B4-87D9-18F391B4C033}" dt="2025-02-07T16:56:44.686" v="2692" actId="20577"/>
        <pc:sldMkLst>
          <pc:docMk/>
          <pc:sldMk cId="139139906" sldId="378"/>
        </pc:sldMkLst>
        <pc:spChg chg="add mod">
          <ac:chgData name="Laura Wickard" userId="ee208ece-54c9-4cfd-af96-8256d4c58e42" providerId="ADAL" clId="{CD57C02A-4F23-40B4-87D9-18F391B4C033}" dt="2025-02-07T16:56:44.686" v="2692" actId="20577"/>
          <ac:spMkLst>
            <pc:docMk/>
            <pc:sldMk cId="139139906" sldId="378"/>
            <ac:spMk id="2" creationId="{78F21C05-B984-B520-8D8D-ED1274E99D98}"/>
          </ac:spMkLst>
        </pc:spChg>
        <pc:picChg chg="add mod">
          <ac:chgData name="Laura Wickard" userId="ee208ece-54c9-4cfd-af96-8256d4c58e42" providerId="ADAL" clId="{CD57C02A-4F23-40B4-87D9-18F391B4C033}" dt="2025-02-07T16:28:28.185" v="2419" actId="1076"/>
          <ac:picMkLst>
            <pc:docMk/>
            <pc:sldMk cId="139139906" sldId="378"/>
            <ac:picMk id="17" creationId="{A7E7878A-1434-FE30-C8F9-734E54557A8C}"/>
          </ac:picMkLst>
        </pc:picChg>
      </pc:sldChg>
      <pc:sldChg chg="addSp delSp modSp mod ord">
        <pc:chgData name="Laura Wickard" userId="ee208ece-54c9-4cfd-af96-8256d4c58e42" providerId="ADAL" clId="{CD57C02A-4F23-40B4-87D9-18F391B4C033}" dt="2025-02-08T04:22:46.352" v="6013"/>
        <pc:sldMkLst>
          <pc:docMk/>
          <pc:sldMk cId="3951844687" sldId="379"/>
        </pc:sldMkLst>
        <pc:spChg chg="mod">
          <ac:chgData name="Laura Wickard" userId="ee208ece-54c9-4cfd-af96-8256d4c58e42" providerId="ADAL" clId="{CD57C02A-4F23-40B4-87D9-18F391B4C033}" dt="2025-02-07T19:42:09.676" v="3371" actId="20577"/>
          <ac:spMkLst>
            <pc:docMk/>
            <pc:sldMk cId="3951844687" sldId="379"/>
            <ac:spMk id="5" creationId="{397A66E9-50D3-A81D-1A49-5296D52278EA}"/>
          </ac:spMkLst>
        </pc:spChg>
        <pc:spChg chg="mod">
          <ac:chgData name="Laura Wickard" userId="ee208ece-54c9-4cfd-af96-8256d4c58e42" providerId="ADAL" clId="{CD57C02A-4F23-40B4-87D9-18F391B4C033}" dt="2025-02-07T19:43:23.844" v="3404" actId="20577"/>
          <ac:spMkLst>
            <pc:docMk/>
            <pc:sldMk cId="3951844687" sldId="379"/>
            <ac:spMk id="6" creationId="{427BCA62-CA6D-BA0B-22EE-906F54FAD513}"/>
          </ac:spMkLst>
        </pc:spChg>
        <pc:picChg chg="add mod">
          <ac:chgData name="Laura Wickard" userId="ee208ece-54c9-4cfd-af96-8256d4c58e42" providerId="ADAL" clId="{CD57C02A-4F23-40B4-87D9-18F391B4C033}" dt="2025-02-07T21:33:21.335" v="4696" actId="1076"/>
          <ac:picMkLst>
            <pc:docMk/>
            <pc:sldMk cId="3951844687" sldId="379"/>
            <ac:picMk id="9" creationId="{787B45D6-E369-C02A-2072-3120FB386E89}"/>
          </ac:picMkLst>
        </pc:picChg>
      </pc:sldChg>
      <pc:sldChg chg="del">
        <pc:chgData name="Laura Wickard" userId="ee208ece-54c9-4cfd-af96-8256d4c58e42" providerId="ADAL" clId="{CD57C02A-4F23-40B4-87D9-18F391B4C033}" dt="2025-02-07T21:23:52.027" v="4232" actId="47"/>
        <pc:sldMkLst>
          <pc:docMk/>
          <pc:sldMk cId="1289275726" sldId="380"/>
        </pc:sldMkLst>
      </pc:sldChg>
      <pc:sldChg chg="modSp add del mod modClrScheme chgLayout">
        <pc:chgData name="Laura Wickard" userId="ee208ece-54c9-4cfd-af96-8256d4c58e42" providerId="ADAL" clId="{CD57C02A-4F23-40B4-87D9-18F391B4C033}" dt="2025-02-08T03:44:49.179" v="4824" actId="1076"/>
        <pc:sldMkLst>
          <pc:docMk/>
          <pc:sldMk cId="188170009" sldId="381"/>
        </pc:sldMkLst>
        <pc:spChg chg="mod">
          <ac:chgData name="Laura Wickard" userId="ee208ece-54c9-4cfd-af96-8256d4c58e42" providerId="ADAL" clId="{CD57C02A-4F23-40B4-87D9-18F391B4C033}" dt="2025-02-08T03:44:49.179" v="4824" actId="1076"/>
          <ac:spMkLst>
            <pc:docMk/>
            <pc:sldMk cId="188170009" sldId="381"/>
            <ac:spMk id="6" creationId="{B4B39123-B7FD-099E-1AD6-F03F59F336F4}"/>
          </ac:spMkLst>
        </pc:spChg>
      </pc:sldChg>
      <pc:sldChg chg="modSp mod">
        <pc:chgData name="Laura Wickard" userId="ee208ece-54c9-4cfd-af96-8256d4c58e42" providerId="ADAL" clId="{CD57C02A-4F23-40B4-87D9-18F391B4C033}" dt="2025-02-08T03:45:00.385" v="4834" actId="20577"/>
        <pc:sldMkLst>
          <pc:docMk/>
          <pc:sldMk cId="4240662131" sldId="382"/>
        </pc:sldMkLst>
        <pc:spChg chg="mod">
          <ac:chgData name="Laura Wickard" userId="ee208ece-54c9-4cfd-af96-8256d4c58e42" providerId="ADAL" clId="{CD57C02A-4F23-40B4-87D9-18F391B4C033}" dt="2025-02-08T03:45:00.385" v="4834" actId="20577"/>
          <ac:spMkLst>
            <pc:docMk/>
            <pc:sldMk cId="4240662131" sldId="382"/>
            <ac:spMk id="3" creationId="{3A4D5678-2254-B2F0-4E36-8DD0F7C48012}"/>
          </ac:spMkLst>
        </pc:spChg>
      </pc:sldChg>
      <pc:sldChg chg="modSp del mod">
        <pc:chgData name="Laura Wickard" userId="ee208ece-54c9-4cfd-af96-8256d4c58e42" providerId="ADAL" clId="{CD57C02A-4F23-40B4-87D9-18F391B4C033}" dt="2025-02-05T05:25:38.782" v="2164" actId="2696"/>
        <pc:sldMkLst>
          <pc:docMk/>
          <pc:sldMk cId="902945986" sldId="383"/>
        </pc:sldMkLst>
      </pc:sldChg>
      <pc:sldChg chg="addSp delSp modSp mod modAnim modNotesTx">
        <pc:chgData name="Laura Wickard" userId="ee208ece-54c9-4cfd-af96-8256d4c58e42" providerId="ADAL" clId="{CD57C02A-4F23-40B4-87D9-18F391B4C033}" dt="2025-02-08T04:27:12.406" v="6133"/>
        <pc:sldMkLst>
          <pc:docMk/>
          <pc:sldMk cId="727555040" sldId="384"/>
        </pc:sldMkLst>
        <pc:spChg chg="mod">
          <ac:chgData name="Laura Wickard" userId="ee208ece-54c9-4cfd-af96-8256d4c58e42" providerId="ADAL" clId="{CD57C02A-4F23-40B4-87D9-18F391B4C033}" dt="2025-02-08T04:00:31.582" v="4997" actId="20577"/>
          <ac:spMkLst>
            <pc:docMk/>
            <pc:sldMk cId="727555040" sldId="384"/>
            <ac:spMk id="5" creationId="{839431E9-197A-2CCE-E341-6798E52C0E26}"/>
          </ac:spMkLst>
        </pc:spChg>
        <pc:spChg chg="mod">
          <ac:chgData name="Laura Wickard" userId="ee208ece-54c9-4cfd-af96-8256d4c58e42" providerId="ADAL" clId="{CD57C02A-4F23-40B4-87D9-18F391B4C033}" dt="2025-02-08T04:26:50.935" v="6130" actId="1076"/>
          <ac:spMkLst>
            <pc:docMk/>
            <pc:sldMk cId="727555040" sldId="384"/>
            <ac:spMk id="6" creationId="{A90129F4-8E05-2E18-26AE-0884F386C705}"/>
          </ac:spMkLst>
        </pc:spChg>
        <pc:spChg chg="del">
          <ac:chgData name="Laura Wickard" userId="ee208ece-54c9-4cfd-af96-8256d4c58e42" providerId="ADAL" clId="{CD57C02A-4F23-40B4-87D9-18F391B4C033}" dt="2025-02-08T03:48:11.321" v="4849" actId="478"/>
          <ac:spMkLst>
            <pc:docMk/>
            <pc:sldMk cId="727555040" sldId="384"/>
            <ac:spMk id="8" creationId="{347C3EC3-ED2E-9710-1D41-FE8F9488E262}"/>
          </ac:spMkLst>
        </pc:spChg>
        <pc:spChg chg="add mod">
          <ac:chgData name="Laura Wickard" userId="ee208ece-54c9-4cfd-af96-8256d4c58e42" providerId="ADAL" clId="{CD57C02A-4F23-40B4-87D9-18F391B4C033}" dt="2025-02-08T04:27:05.019" v="6132" actId="1076"/>
          <ac:spMkLst>
            <pc:docMk/>
            <pc:sldMk cId="727555040" sldId="384"/>
            <ac:spMk id="12" creationId="{95471BD4-68D1-DC0C-EBCD-ACCF252BA275}"/>
          </ac:spMkLst>
        </pc:spChg>
        <pc:picChg chg="add del mod">
          <ac:chgData name="Laura Wickard" userId="ee208ece-54c9-4cfd-af96-8256d4c58e42" providerId="ADAL" clId="{CD57C02A-4F23-40B4-87D9-18F391B4C033}" dt="2025-02-08T03:49:05.040" v="4855" actId="478"/>
          <ac:picMkLst>
            <pc:docMk/>
            <pc:sldMk cId="727555040" sldId="384"/>
            <ac:picMk id="3" creationId="{BD87B1FE-DE07-EC18-4B2E-CA4CCCF67274}"/>
          </ac:picMkLst>
        </pc:picChg>
        <pc:picChg chg="del">
          <ac:chgData name="Laura Wickard" userId="ee208ece-54c9-4cfd-af96-8256d4c58e42" providerId="ADAL" clId="{CD57C02A-4F23-40B4-87D9-18F391B4C033}" dt="2025-02-08T03:48:13.152" v="4850" actId="478"/>
          <ac:picMkLst>
            <pc:docMk/>
            <pc:sldMk cId="727555040" sldId="384"/>
            <ac:picMk id="7" creationId="{0F83D01D-B872-7341-128C-7780734FCD9B}"/>
          </ac:picMkLst>
        </pc:picChg>
        <pc:picChg chg="add del mod ord">
          <ac:chgData name="Laura Wickard" userId="ee208ece-54c9-4cfd-af96-8256d4c58e42" providerId="ADAL" clId="{CD57C02A-4F23-40B4-87D9-18F391B4C033}" dt="2025-02-08T03:59:40.109" v="4985" actId="478"/>
          <ac:picMkLst>
            <pc:docMk/>
            <pc:sldMk cId="727555040" sldId="384"/>
            <ac:picMk id="9" creationId="{AFCCD3CD-CB6E-D4B0-BC9D-C3A6B50DCC49}"/>
          </ac:picMkLst>
        </pc:picChg>
        <pc:picChg chg="add del mod">
          <ac:chgData name="Laura Wickard" userId="ee208ece-54c9-4cfd-af96-8256d4c58e42" providerId="ADAL" clId="{CD57C02A-4F23-40B4-87D9-18F391B4C033}" dt="2025-02-08T03:52:01.401" v="4874" actId="478"/>
          <ac:picMkLst>
            <pc:docMk/>
            <pc:sldMk cId="727555040" sldId="384"/>
            <ac:picMk id="11" creationId="{D5EC6C06-B792-6DDC-06CE-8B56D142C552}"/>
          </ac:picMkLst>
        </pc:picChg>
        <pc:picChg chg="add mod">
          <ac:chgData name="Laura Wickard" userId="ee208ece-54c9-4cfd-af96-8256d4c58e42" providerId="ADAL" clId="{CD57C02A-4F23-40B4-87D9-18F391B4C033}" dt="2025-02-08T04:26:55.550" v="6131" actId="14100"/>
          <ac:picMkLst>
            <pc:docMk/>
            <pc:sldMk cId="727555040" sldId="384"/>
            <ac:picMk id="14" creationId="{2503B2D3-35A3-3975-FBBF-EC9C646FC3A1}"/>
          </ac:picMkLst>
        </pc:picChg>
      </pc:sldChg>
      <pc:sldChg chg="addSp delSp modSp mod modAnim">
        <pc:chgData name="Laura Wickard" userId="ee208ece-54c9-4cfd-af96-8256d4c58e42" providerId="ADAL" clId="{CD57C02A-4F23-40B4-87D9-18F391B4C033}" dt="2025-02-08T04:38:19.618" v="6463" actId="14100"/>
        <pc:sldMkLst>
          <pc:docMk/>
          <pc:sldMk cId="3796478743" sldId="385"/>
        </pc:sldMkLst>
        <pc:spChg chg="add mod">
          <ac:chgData name="Laura Wickard" userId="ee208ece-54c9-4cfd-af96-8256d4c58e42" providerId="ADAL" clId="{CD57C02A-4F23-40B4-87D9-18F391B4C033}" dt="2025-02-08T04:37:45.659" v="6437" actId="1076"/>
          <ac:spMkLst>
            <pc:docMk/>
            <pc:sldMk cId="3796478743" sldId="385"/>
            <ac:spMk id="4" creationId="{AC131D94-658A-BB9C-BE05-A36066850C16}"/>
          </ac:spMkLst>
        </pc:spChg>
        <pc:spChg chg="mod">
          <ac:chgData name="Laura Wickard" userId="ee208ece-54c9-4cfd-af96-8256d4c58e42" providerId="ADAL" clId="{CD57C02A-4F23-40B4-87D9-18F391B4C033}" dt="2025-02-08T04:38:19.618" v="6463" actId="14100"/>
          <ac:spMkLst>
            <pc:docMk/>
            <pc:sldMk cId="3796478743" sldId="385"/>
            <ac:spMk id="5" creationId="{026C506B-46BE-B1B1-43BD-C261D46409C0}"/>
          </ac:spMkLst>
        </pc:spChg>
        <pc:spChg chg="mod">
          <ac:chgData name="Laura Wickard" userId="ee208ece-54c9-4cfd-af96-8256d4c58e42" providerId="ADAL" clId="{CD57C02A-4F23-40B4-87D9-18F391B4C033}" dt="2025-02-08T04:36:18.815" v="6329" actId="114"/>
          <ac:spMkLst>
            <pc:docMk/>
            <pc:sldMk cId="3796478743" sldId="385"/>
            <ac:spMk id="6" creationId="{72FD3476-3CCF-F802-72EC-0D4028F3D9AD}"/>
          </ac:spMkLst>
        </pc:spChg>
        <pc:spChg chg="del">
          <ac:chgData name="Laura Wickard" userId="ee208ece-54c9-4cfd-af96-8256d4c58e42" providerId="ADAL" clId="{CD57C02A-4F23-40B4-87D9-18F391B4C033}" dt="2025-02-08T04:29:14.077" v="6164" actId="478"/>
          <ac:spMkLst>
            <pc:docMk/>
            <pc:sldMk cId="3796478743" sldId="385"/>
            <ac:spMk id="8" creationId="{FD9FEA51-27C9-26B6-2145-8CDA0478453C}"/>
          </ac:spMkLst>
        </pc:spChg>
        <pc:picChg chg="add mod">
          <ac:chgData name="Laura Wickard" userId="ee208ece-54c9-4cfd-af96-8256d4c58e42" providerId="ADAL" clId="{CD57C02A-4F23-40B4-87D9-18F391B4C033}" dt="2025-02-08T04:33:56.263" v="6168" actId="1076"/>
          <ac:picMkLst>
            <pc:docMk/>
            <pc:sldMk cId="3796478743" sldId="385"/>
            <ac:picMk id="3" creationId="{1A083BD4-062D-647B-C671-D46C91D5724A}"/>
          </ac:picMkLst>
        </pc:picChg>
        <pc:picChg chg="del">
          <ac:chgData name="Laura Wickard" userId="ee208ece-54c9-4cfd-af96-8256d4c58e42" providerId="ADAL" clId="{CD57C02A-4F23-40B4-87D9-18F391B4C033}" dt="2025-02-08T04:29:14.720" v="6165" actId="478"/>
          <ac:picMkLst>
            <pc:docMk/>
            <pc:sldMk cId="3796478743" sldId="385"/>
            <ac:picMk id="7" creationId="{71DB9663-D10E-A622-7208-7F5FFA2D7102}"/>
          </ac:picMkLst>
        </pc:picChg>
      </pc:sldChg>
      <pc:sldChg chg="del">
        <pc:chgData name="Laura Wickard" userId="ee208ece-54c9-4cfd-af96-8256d4c58e42" providerId="ADAL" clId="{CD57C02A-4F23-40B4-87D9-18F391B4C033}" dt="2025-02-07T21:23:57.141" v="4233" actId="47"/>
        <pc:sldMkLst>
          <pc:docMk/>
          <pc:sldMk cId="2886898687" sldId="386"/>
        </pc:sldMkLst>
      </pc:sldChg>
      <pc:sldChg chg="modSp del mod">
        <pc:chgData name="Laura Wickard" userId="ee208ece-54c9-4cfd-af96-8256d4c58e42" providerId="ADAL" clId="{CD57C02A-4F23-40B4-87D9-18F391B4C033}" dt="2025-02-07T16:57:03.002" v="2693" actId="2696"/>
        <pc:sldMkLst>
          <pc:docMk/>
          <pc:sldMk cId="283315094" sldId="387"/>
        </pc:sldMkLst>
      </pc:sldChg>
      <pc:sldChg chg="addSp modSp mod">
        <pc:chgData name="Laura Wickard" userId="ee208ece-54c9-4cfd-af96-8256d4c58e42" providerId="ADAL" clId="{CD57C02A-4F23-40B4-87D9-18F391B4C033}" dt="2025-02-06T20:13:45.614" v="2240" actId="1076"/>
        <pc:sldMkLst>
          <pc:docMk/>
          <pc:sldMk cId="587532586" sldId="388"/>
        </pc:sldMkLst>
        <pc:spChg chg="mod">
          <ac:chgData name="Laura Wickard" userId="ee208ece-54c9-4cfd-af96-8256d4c58e42" providerId="ADAL" clId="{CD57C02A-4F23-40B4-87D9-18F391B4C033}" dt="2025-02-06T20:13:37.643" v="2238" actId="1076"/>
          <ac:spMkLst>
            <pc:docMk/>
            <pc:sldMk cId="587532586" sldId="388"/>
            <ac:spMk id="3" creationId="{193877D0-9C4A-2B8F-3B88-8DB81FFAAD7D}"/>
          </ac:spMkLst>
        </pc:spChg>
        <pc:spChg chg="mod">
          <ac:chgData name="Laura Wickard" userId="ee208ece-54c9-4cfd-af96-8256d4c58e42" providerId="ADAL" clId="{CD57C02A-4F23-40B4-87D9-18F391B4C033}" dt="2025-02-06T20:13:41.318" v="2239" actId="1076"/>
          <ac:spMkLst>
            <pc:docMk/>
            <pc:sldMk cId="587532586" sldId="388"/>
            <ac:spMk id="4" creationId="{490F61B5-4E20-8614-717C-2CD494721607}"/>
          </ac:spMkLst>
        </pc:spChg>
        <pc:picChg chg="add mod">
          <ac:chgData name="Laura Wickard" userId="ee208ece-54c9-4cfd-af96-8256d4c58e42" providerId="ADAL" clId="{CD57C02A-4F23-40B4-87D9-18F391B4C033}" dt="2025-02-06T20:13:45.614" v="2240" actId="1076"/>
          <ac:picMkLst>
            <pc:docMk/>
            <pc:sldMk cId="587532586" sldId="388"/>
            <ac:picMk id="1026" creationId="{AFB60C70-349B-2EDB-CC2C-CB1297C14BF0}"/>
          </ac:picMkLst>
        </pc:picChg>
      </pc:sldChg>
      <pc:sldChg chg="del">
        <pc:chgData name="Laura Wickard" userId="ee208ece-54c9-4cfd-af96-8256d4c58e42" providerId="ADAL" clId="{CD57C02A-4F23-40B4-87D9-18F391B4C033}" dt="2025-02-05T05:23:21.108" v="2060" actId="2696"/>
        <pc:sldMkLst>
          <pc:docMk/>
          <pc:sldMk cId="2568131322" sldId="389"/>
        </pc:sldMkLst>
      </pc:sldChg>
      <pc:sldChg chg="add del">
        <pc:chgData name="Laura Wickard" userId="ee208ece-54c9-4cfd-af96-8256d4c58e42" providerId="ADAL" clId="{CD57C02A-4F23-40B4-87D9-18F391B4C033}" dt="2025-02-07T21:23:41.699" v="4231" actId="47"/>
        <pc:sldMkLst>
          <pc:docMk/>
          <pc:sldMk cId="4079399950" sldId="391"/>
        </pc:sldMkLst>
      </pc:sldChg>
      <pc:sldChg chg="modSp add del mod">
        <pc:chgData name="Laura Wickard" userId="ee208ece-54c9-4cfd-af96-8256d4c58e42" providerId="ADAL" clId="{CD57C02A-4F23-40B4-87D9-18F391B4C033}" dt="2025-02-07T21:24:02.041" v="4234" actId="47"/>
        <pc:sldMkLst>
          <pc:docMk/>
          <pc:sldMk cId="4290364074" sldId="392"/>
        </pc:sldMkLst>
      </pc:sldChg>
      <pc:sldChg chg="addSp delSp modSp add mod ord">
        <pc:chgData name="Laura Wickard" userId="ee208ece-54c9-4cfd-af96-8256d4c58e42" providerId="ADAL" clId="{CD57C02A-4F23-40B4-87D9-18F391B4C033}" dt="2025-02-07T19:55:10.895" v="3923" actId="1076"/>
        <pc:sldMkLst>
          <pc:docMk/>
          <pc:sldMk cId="1791732639" sldId="393"/>
        </pc:sldMkLst>
        <pc:spChg chg="mod">
          <ac:chgData name="Laura Wickard" userId="ee208ece-54c9-4cfd-af96-8256d4c58e42" providerId="ADAL" clId="{CD57C02A-4F23-40B4-87D9-18F391B4C033}" dt="2025-02-07T19:51:52.186" v="3861" actId="20577"/>
          <ac:spMkLst>
            <pc:docMk/>
            <pc:sldMk cId="1791732639" sldId="393"/>
            <ac:spMk id="5" creationId="{E85A7A31-C3B1-3AE4-DD4B-CD5999947A18}"/>
          </ac:spMkLst>
        </pc:spChg>
        <pc:spChg chg="mod">
          <ac:chgData name="Laura Wickard" userId="ee208ece-54c9-4cfd-af96-8256d4c58e42" providerId="ADAL" clId="{CD57C02A-4F23-40B4-87D9-18F391B4C033}" dt="2025-02-07T19:55:04.116" v="3922" actId="14100"/>
          <ac:spMkLst>
            <pc:docMk/>
            <pc:sldMk cId="1791732639" sldId="393"/>
            <ac:spMk id="6" creationId="{920A4622-6A3D-4F6E-7E33-FB35E3109C8A}"/>
          </ac:spMkLst>
        </pc:spChg>
        <pc:picChg chg="add mod">
          <ac:chgData name="Laura Wickard" userId="ee208ece-54c9-4cfd-af96-8256d4c58e42" providerId="ADAL" clId="{CD57C02A-4F23-40B4-87D9-18F391B4C033}" dt="2025-02-07T19:55:10.895" v="3923" actId="1076"/>
          <ac:picMkLst>
            <pc:docMk/>
            <pc:sldMk cId="1791732639" sldId="393"/>
            <ac:picMk id="9" creationId="{414F12F5-2BED-E5A6-63BC-B61FDCCF0D25}"/>
          </ac:picMkLst>
        </pc:picChg>
      </pc:sldChg>
      <pc:sldChg chg="modSp add del mod">
        <pc:chgData name="Laura Wickard" userId="ee208ece-54c9-4cfd-af96-8256d4c58e42" providerId="ADAL" clId="{CD57C02A-4F23-40B4-87D9-18F391B4C033}" dt="2025-02-07T21:21:53.196" v="4213" actId="47"/>
        <pc:sldMkLst>
          <pc:docMk/>
          <pc:sldMk cId="2135899316" sldId="394"/>
        </pc:sldMkLst>
      </pc:sldChg>
      <pc:sldChg chg="modSp add mod modNotesTx">
        <pc:chgData name="Laura Wickard" userId="ee208ece-54c9-4cfd-af96-8256d4c58e42" providerId="ADAL" clId="{CD57C02A-4F23-40B4-87D9-18F391B4C033}" dt="2025-02-08T04:22:19.720" v="6011" actId="20577"/>
        <pc:sldMkLst>
          <pc:docMk/>
          <pc:sldMk cId="2585799775" sldId="395"/>
        </pc:sldMkLst>
        <pc:spChg chg="mod">
          <ac:chgData name="Laura Wickard" userId="ee208ece-54c9-4cfd-af96-8256d4c58e42" providerId="ADAL" clId="{CD57C02A-4F23-40B4-87D9-18F391B4C033}" dt="2025-02-07T20:15:37.656" v="3932" actId="14100"/>
          <ac:spMkLst>
            <pc:docMk/>
            <pc:sldMk cId="2585799775" sldId="395"/>
            <ac:spMk id="3" creationId="{1ADD0733-9E31-15B2-001D-D7602A5C53D1}"/>
          </ac:spMkLst>
        </pc:spChg>
        <pc:spChg chg="mod">
          <ac:chgData name="Laura Wickard" userId="ee208ece-54c9-4cfd-af96-8256d4c58e42" providerId="ADAL" clId="{CD57C02A-4F23-40B4-87D9-18F391B4C033}" dt="2025-02-07T20:17:01.985" v="3946" actId="1076"/>
          <ac:spMkLst>
            <pc:docMk/>
            <pc:sldMk cId="2585799775" sldId="395"/>
            <ac:spMk id="7" creationId="{62E37D11-1C2B-EDC6-425F-38DC99DBDFE9}"/>
          </ac:spMkLst>
        </pc:spChg>
        <pc:spChg chg="mod">
          <ac:chgData name="Laura Wickard" userId="ee208ece-54c9-4cfd-af96-8256d4c58e42" providerId="ADAL" clId="{CD57C02A-4F23-40B4-87D9-18F391B4C033}" dt="2025-02-07T20:17:16.194" v="3948" actId="1076"/>
          <ac:spMkLst>
            <pc:docMk/>
            <pc:sldMk cId="2585799775" sldId="395"/>
            <ac:spMk id="8" creationId="{315CD6F2-A437-D902-A194-4B20DBFD3D61}"/>
          </ac:spMkLst>
        </pc:spChg>
        <pc:spChg chg="mod">
          <ac:chgData name="Laura Wickard" userId="ee208ece-54c9-4cfd-af96-8256d4c58e42" providerId="ADAL" clId="{CD57C02A-4F23-40B4-87D9-18F391B4C033}" dt="2025-02-07T20:17:23.204" v="3950" actId="1076"/>
          <ac:spMkLst>
            <pc:docMk/>
            <pc:sldMk cId="2585799775" sldId="395"/>
            <ac:spMk id="9" creationId="{EC06BBFE-2C19-6369-458A-124A9693F0E9}"/>
          </ac:spMkLst>
        </pc:spChg>
        <pc:spChg chg="mod">
          <ac:chgData name="Laura Wickard" userId="ee208ece-54c9-4cfd-af96-8256d4c58e42" providerId="ADAL" clId="{CD57C02A-4F23-40B4-87D9-18F391B4C033}" dt="2025-02-07T20:17:28.076" v="3952" actId="1076"/>
          <ac:spMkLst>
            <pc:docMk/>
            <pc:sldMk cId="2585799775" sldId="395"/>
            <ac:spMk id="11" creationId="{AAED64AF-63F2-0D4D-4D54-92AF22AF3995}"/>
          </ac:spMkLst>
        </pc:spChg>
        <pc:spChg chg="mod">
          <ac:chgData name="Laura Wickard" userId="ee208ece-54c9-4cfd-af96-8256d4c58e42" providerId="ADAL" clId="{CD57C02A-4F23-40B4-87D9-18F391B4C033}" dt="2025-02-07T20:18:12.477" v="3962" actId="20577"/>
          <ac:spMkLst>
            <pc:docMk/>
            <pc:sldMk cId="2585799775" sldId="395"/>
            <ac:spMk id="12" creationId="{607BBCCF-2861-5764-859B-36D69A3E1F24}"/>
          </ac:spMkLst>
        </pc:spChg>
        <pc:spChg chg="mod">
          <ac:chgData name="Laura Wickard" userId="ee208ece-54c9-4cfd-af96-8256d4c58e42" providerId="ADAL" clId="{CD57C02A-4F23-40B4-87D9-18F391B4C033}" dt="2025-02-07T20:16:02.629" v="3933" actId="1076"/>
          <ac:spMkLst>
            <pc:docMk/>
            <pc:sldMk cId="2585799775" sldId="395"/>
            <ac:spMk id="13" creationId="{677E0E32-DC23-B054-5736-88C6AD4B3661}"/>
          </ac:spMkLst>
        </pc:spChg>
        <pc:spChg chg="mod">
          <ac:chgData name="Laura Wickard" userId="ee208ece-54c9-4cfd-af96-8256d4c58e42" providerId="ADAL" clId="{CD57C02A-4F23-40B4-87D9-18F391B4C033}" dt="2025-02-07T20:17:05.908" v="3947" actId="1076"/>
          <ac:spMkLst>
            <pc:docMk/>
            <pc:sldMk cId="2585799775" sldId="395"/>
            <ac:spMk id="14" creationId="{CCE71E85-9F83-A1BF-20FE-35A039784491}"/>
          </ac:spMkLst>
        </pc:spChg>
        <pc:spChg chg="mod">
          <ac:chgData name="Laura Wickard" userId="ee208ece-54c9-4cfd-af96-8256d4c58e42" providerId="ADAL" clId="{CD57C02A-4F23-40B4-87D9-18F391B4C033}" dt="2025-02-07T21:21:26.420" v="4212" actId="207"/>
          <ac:spMkLst>
            <pc:docMk/>
            <pc:sldMk cId="2585799775" sldId="395"/>
            <ac:spMk id="15" creationId="{F709EC89-4187-647A-E790-10A214BF581C}"/>
          </ac:spMkLst>
        </pc:spChg>
        <pc:spChg chg="mod">
          <ac:chgData name="Laura Wickard" userId="ee208ece-54c9-4cfd-af96-8256d4c58e42" providerId="ADAL" clId="{CD57C02A-4F23-40B4-87D9-18F391B4C033}" dt="2025-02-07T20:17:25.675" v="3951" actId="1076"/>
          <ac:spMkLst>
            <pc:docMk/>
            <pc:sldMk cId="2585799775" sldId="395"/>
            <ac:spMk id="16" creationId="{DD897A1D-5CEE-3D9D-B7B2-0B128A82D1F3}"/>
          </ac:spMkLst>
        </pc:spChg>
        <pc:spChg chg="mod">
          <ac:chgData name="Laura Wickard" userId="ee208ece-54c9-4cfd-af96-8256d4c58e42" providerId="ADAL" clId="{CD57C02A-4F23-40B4-87D9-18F391B4C033}" dt="2025-02-07T20:17:30.554" v="3953" actId="1076"/>
          <ac:spMkLst>
            <pc:docMk/>
            <pc:sldMk cId="2585799775" sldId="395"/>
            <ac:spMk id="17" creationId="{9BF81D75-D6D1-82AC-A184-B3D9B33D5465}"/>
          </ac:spMkLst>
        </pc:spChg>
      </pc:sldChg>
      <pc:sldChg chg="addSp delSp modSp add mod ord modNotesTx">
        <pc:chgData name="Laura Wickard" userId="ee208ece-54c9-4cfd-af96-8256d4c58e42" providerId="ADAL" clId="{CD57C02A-4F23-40B4-87D9-18F391B4C033}" dt="2025-02-08T04:23:24.759" v="6019" actId="5793"/>
        <pc:sldMkLst>
          <pc:docMk/>
          <pc:sldMk cId="2873851851" sldId="396"/>
        </pc:sldMkLst>
        <pc:spChg chg="mod">
          <ac:chgData name="Laura Wickard" userId="ee208ece-54c9-4cfd-af96-8256d4c58e42" providerId="ADAL" clId="{CD57C02A-4F23-40B4-87D9-18F391B4C033}" dt="2025-02-07T19:38:07.555" v="3203"/>
          <ac:spMkLst>
            <pc:docMk/>
            <pc:sldMk cId="2873851851" sldId="396"/>
            <ac:spMk id="5" creationId="{397A66E9-50D3-A81D-1A49-5296D52278EA}"/>
          </ac:spMkLst>
        </pc:spChg>
        <pc:spChg chg="mod">
          <ac:chgData name="Laura Wickard" userId="ee208ece-54c9-4cfd-af96-8256d4c58e42" providerId="ADAL" clId="{CD57C02A-4F23-40B4-87D9-18F391B4C033}" dt="2025-02-08T04:23:24.759" v="6019" actId="5793"/>
          <ac:spMkLst>
            <pc:docMk/>
            <pc:sldMk cId="2873851851" sldId="396"/>
            <ac:spMk id="6" creationId="{427BCA62-CA6D-BA0B-22EE-906F54FAD513}"/>
          </ac:spMkLst>
        </pc:spChg>
        <pc:picChg chg="add mod">
          <ac:chgData name="Laura Wickard" userId="ee208ece-54c9-4cfd-af96-8256d4c58e42" providerId="ADAL" clId="{CD57C02A-4F23-40B4-87D9-18F391B4C033}" dt="2025-02-07T21:31:21.153" v="4690" actId="1076"/>
          <ac:picMkLst>
            <pc:docMk/>
            <pc:sldMk cId="2873851851" sldId="396"/>
            <ac:picMk id="3" creationId="{44C25E5F-8E0F-338D-5A2F-5274ACBED9AF}"/>
          </ac:picMkLst>
        </pc:picChg>
      </pc:sldChg>
      <pc:sldChg chg="addSp delSp modSp add mod ord delAnim modAnim">
        <pc:chgData name="Laura Wickard" userId="ee208ece-54c9-4cfd-af96-8256d4c58e42" providerId="ADAL" clId="{CD57C02A-4F23-40B4-87D9-18F391B4C033}" dt="2025-02-08T04:22:47.834" v="6015"/>
        <pc:sldMkLst>
          <pc:docMk/>
          <pc:sldMk cId="1260505346" sldId="397"/>
        </pc:sldMkLst>
        <pc:spChg chg="mod">
          <ac:chgData name="Laura Wickard" userId="ee208ece-54c9-4cfd-af96-8256d4c58e42" providerId="ADAL" clId="{CD57C02A-4F23-40B4-87D9-18F391B4C033}" dt="2025-02-07T19:42:31.475" v="3391" actId="20577"/>
          <ac:spMkLst>
            <pc:docMk/>
            <pc:sldMk cId="1260505346" sldId="397"/>
            <ac:spMk id="5" creationId="{397A66E9-50D3-A81D-1A49-5296D52278EA}"/>
          </ac:spMkLst>
        </pc:spChg>
        <pc:spChg chg="mod">
          <ac:chgData name="Laura Wickard" userId="ee208ece-54c9-4cfd-af96-8256d4c58e42" providerId="ADAL" clId="{CD57C02A-4F23-40B4-87D9-18F391B4C033}" dt="2025-02-07T21:34:55.383" v="4716" actId="1076"/>
          <ac:spMkLst>
            <pc:docMk/>
            <pc:sldMk cId="1260505346" sldId="397"/>
            <ac:spMk id="6" creationId="{427BCA62-CA6D-BA0B-22EE-906F54FAD513}"/>
          </ac:spMkLst>
        </pc:spChg>
        <pc:spChg chg="add del mod">
          <ac:chgData name="Laura Wickard" userId="ee208ece-54c9-4cfd-af96-8256d4c58e42" providerId="ADAL" clId="{CD57C02A-4F23-40B4-87D9-18F391B4C033}" dt="2025-02-08T04:15:05.051" v="5296" actId="21"/>
          <ac:spMkLst>
            <pc:docMk/>
            <pc:sldMk cId="1260505346" sldId="397"/>
            <ac:spMk id="12" creationId="{95471BD4-68D1-DC0C-EBCD-ACCF252BA275}"/>
          </ac:spMkLst>
        </pc:spChg>
        <pc:picChg chg="add mod">
          <ac:chgData name="Laura Wickard" userId="ee208ece-54c9-4cfd-af96-8256d4c58e42" providerId="ADAL" clId="{CD57C02A-4F23-40B4-87D9-18F391B4C033}" dt="2025-02-07T21:35:25.630" v="4719" actId="1076"/>
          <ac:picMkLst>
            <pc:docMk/>
            <pc:sldMk cId="1260505346" sldId="397"/>
            <ac:picMk id="9" creationId="{FBCB007E-3FAE-3C1A-49CA-A2E56C18A772}"/>
          </ac:picMkLst>
        </pc:picChg>
      </pc:sldChg>
      <pc:sldChg chg="addSp delSp modSp add mod ord">
        <pc:chgData name="Laura Wickard" userId="ee208ece-54c9-4cfd-af96-8256d4c58e42" providerId="ADAL" clId="{CD57C02A-4F23-40B4-87D9-18F391B4C033}" dt="2025-02-08T04:23:12.296" v="6017"/>
        <pc:sldMkLst>
          <pc:docMk/>
          <pc:sldMk cId="2436619696" sldId="398"/>
        </pc:sldMkLst>
        <pc:spChg chg="mod">
          <ac:chgData name="Laura Wickard" userId="ee208ece-54c9-4cfd-af96-8256d4c58e42" providerId="ADAL" clId="{CD57C02A-4F23-40B4-87D9-18F391B4C033}" dt="2025-02-07T19:44:58.476" v="3464" actId="313"/>
          <ac:spMkLst>
            <pc:docMk/>
            <pc:sldMk cId="2436619696" sldId="398"/>
            <ac:spMk id="5" creationId="{397A66E9-50D3-A81D-1A49-5296D52278EA}"/>
          </ac:spMkLst>
        </pc:spChg>
        <pc:spChg chg="mod">
          <ac:chgData name="Laura Wickard" userId="ee208ece-54c9-4cfd-af96-8256d4c58e42" providerId="ADAL" clId="{CD57C02A-4F23-40B4-87D9-18F391B4C033}" dt="2025-02-07T19:46:54.179" v="3583" actId="20577"/>
          <ac:spMkLst>
            <pc:docMk/>
            <pc:sldMk cId="2436619696" sldId="398"/>
            <ac:spMk id="6" creationId="{427BCA62-CA6D-BA0B-22EE-906F54FAD513}"/>
          </ac:spMkLst>
        </pc:spChg>
        <pc:picChg chg="add mod">
          <ac:chgData name="Laura Wickard" userId="ee208ece-54c9-4cfd-af96-8256d4c58e42" providerId="ADAL" clId="{CD57C02A-4F23-40B4-87D9-18F391B4C033}" dt="2025-02-07T21:37:00.911" v="4727" actId="1076"/>
          <ac:picMkLst>
            <pc:docMk/>
            <pc:sldMk cId="2436619696" sldId="398"/>
            <ac:picMk id="3" creationId="{F038B236-D10A-13AD-9A64-DF714D8E3EAF}"/>
          </ac:picMkLst>
        </pc:picChg>
      </pc:sldChg>
      <pc:sldChg chg="delSp modSp add del mod ord">
        <pc:chgData name="Laura Wickard" userId="ee208ece-54c9-4cfd-af96-8256d4c58e42" providerId="ADAL" clId="{CD57C02A-4F23-40B4-87D9-18F391B4C033}" dt="2025-02-07T23:56:27.167" v="4793" actId="47"/>
        <pc:sldMkLst>
          <pc:docMk/>
          <pc:sldMk cId="1768860628" sldId="399"/>
        </pc:sldMkLst>
      </pc:sldChg>
      <pc:sldChg chg="modSp add del mod ord">
        <pc:chgData name="Laura Wickard" userId="ee208ece-54c9-4cfd-af96-8256d4c58e42" providerId="ADAL" clId="{CD57C02A-4F23-40B4-87D9-18F391B4C033}" dt="2025-02-07T21:29:11.811" v="4679" actId="47"/>
        <pc:sldMkLst>
          <pc:docMk/>
          <pc:sldMk cId="402362428" sldId="400"/>
        </pc:sldMkLst>
      </pc:sldChg>
      <pc:sldChg chg="addSp delSp modSp add del mod">
        <pc:chgData name="Laura Wickard" userId="ee208ece-54c9-4cfd-af96-8256d4c58e42" providerId="ADAL" clId="{CD57C02A-4F23-40B4-87D9-18F391B4C033}" dt="2025-02-07T23:56:29.684" v="4794" actId="47"/>
        <pc:sldMkLst>
          <pc:docMk/>
          <pc:sldMk cId="3358842999" sldId="400"/>
        </pc:sldMkLst>
      </pc:sldChg>
      <pc:sldChg chg="modSp add mod ord">
        <pc:chgData name="Laura Wickard" userId="ee208ece-54c9-4cfd-af96-8256d4c58e42" providerId="ADAL" clId="{CD57C02A-4F23-40B4-87D9-18F391B4C033}" dt="2025-02-07T23:56:21.804" v="4792" actId="12"/>
        <pc:sldMkLst>
          <pc:docMk/>
          <pc:sldMk cId="3337362204" sldId="401"/>
        </pc:sldMkLst>
        <pc:spChg chg="mod">
          <ac:chgData name="Laura Wickard" userId="ee208ece-54c9-4cfd-af96-8256d4c58e42" providerId="ADAL" clId="{CD57C02A-4F23-40B4-87D9-18F391B4C033}" dt="2025-02-07T23:56:21.804" v="4792" actId="12"/>
          <ac:spMkLst>
            <pc:docMk/>
            <pc:sldMk cId="3337362204" sldId="401"/>
            <ac:spMk id="3" creationId="{2890EAA0-F26D-2AFF-B53A-3BAB9240B7E9}"/>
          </ac:spMkLst>
        </pc:spChg>
        <pc:spChg chg="mod">
          <ac:chgData name="Laura Wickard" userId="ee208ece-54c9-4cfd-af96-8256d4c58e42" providerId="ADAL" clId="{CD57C02A-4F23-40B4-87D9-18F391B4C033}" dt="2025-02-07T23:54:49.156" v="4783" actId="207"/>
          <ac:spMkLst>
            <pc:docMk/>
            <pc:sldMk cId="3337362204" sldId="401"/>
            <ac:spMk id="5" creationId="{7862DFBC-5EC0-70F2-87A9-113824C3D7E5}"/>
          </ac:spMkLst>
        </pc:spChg>
        <pc:spChg chg="mod">
          <ac:chgData name="Laura Wickard" userId="ee208ece-54c9-4cfd-af96-8256d4c58e42" providerId="ADAL" clId="{CD57C02A-4F23-40B4-87D9-18F391B4C033}" dt="2025-02-07T23:54:49.156" v="4783" actId="207"/>
          <ac:spMkLst>
            <pc:docMk/>
            <pc:sldMk cId="3337362204" sldId="401"/>
            <ac:spMk id="6" creationId="{9100D140-566B-4913-4377-3DECD5997FDD}"/>
          </ac:spMkLst>
        </pc:spChg>
        <pc:spChg chg="mod">
          <ac:chgData name="Laura Wickard" userId="ee208ece-54c9-4cfd-af96-8256d4c58e42" providerId="ADAL" clId="{CD57C02A-4F23-40B4-87D9-18F391B4C033}" dt="2025-02-07T23:54:49.156" v="4783" actId="207"/>
          <ac:spMkLst>
            <pc:docMk/>
            <pc:sldMk cId="3337362204" sldId="401"/>
            <ac:spMk id="7" creationId="{7072C1DA-1B31-27E9-A998-F2636F84E75D}"/>
          </ac:spMkLst>
        </pc:spChg>
        <pc:picChg chg="mod">
          <ac:chgData name="Laura Wickard" userId="ee208ece-54c9-4cfd-af96-8256d4c58e42" providerId="ADAL" clId="{CD57C02A-4F23-40B4-87D9-18F391B4C033}" dt="2025-02-07T23:54:49.156" v="4783" actId="207"/>
          <ac:picMkLst>
            <pc:docMk/>
            <pc:sldMk cId="3337362204" sldId="401"/>
            <ac:picMk id="4" creationId="{AFF1F6AD-049C-C02D-D7B2-5937623F52BC}"/>
          </ac:picMkLst>
        </pc:picChg>
      </pc:sldChg>
      <pc:sldChg chg="addSp delSp modSp add mod ord">
        <pc:chgData name="Laura Wickard" userId="ee208ece-54c9-4cfd-af96-8256d4c58e42" providerId="ADAL" clId="{CD57C02A-4F23-40B4-87D9-18F391B4C033}" dt="2025-02-08T04:14:14.903" v="5291" actId="21"/>
        <pc:sldMkLst>
          <pc:docMk/>
          <pc:sldMk cId="4169813906" sldId="402"/>
        </pc:sldMkLst>
        <pc:spChg chg="mod">
          <ac:chgData name="Laura Wickard" userId="ee208ece-54c9-4cfd-af96-8256d4c58e42" providerId="ADAL" clId="{CD57C02A-4F23-40B4-87D9-18F391B4C033}" dt="2025-02-08T04:13:56.940" v="5290" actId="20577"/>
          <ac:spMkLst>
            <pc:docMk/>
            <pc:sldMk cId="4169813906" sldId="402"/>
            <ac:spMk id="5" creationId="{839431E9-197A-2CCE-E341-6798E52C0E26}"/>
          </ac:spMkLst>
        </pc:spChg>
        <pc:spChg chg="mod">
          <ac:chgData name="Laura Wickard" userId="ee208ece-54c9-4cfd-af96-8256d4c58e42" providerId="ADAL" clId="{CD57C02A-4F23-40B4-87D9-18F391B4C033}" dt="2025-02-08T04:09:20.712" v="5195" actId="403"/>
          <ac:spMkLst>
            <pc:docMk/>
            <pc:sldMk cId="4169813906" sldId="402"/>
            <ac:spMk id="6" creationId="{A90129F4-8E05-2E18-26AE-0884F386C705}"/>
          </ac:spMkLst>
        </pc:spChg>
        <pc:spChg chg="del mod">
          <ac:chgData name="Laura Wickard" userId="ee208ece-54c9-4cfd-af96-8256d4c58e42" providerId="ADAL" clId="{CD57C02A-4F23-40B4-87D9-18F391B4C033}" dt="2025-02-08T04:14:14.903" v="5291" actId="21"/>
          <ac:spMkLst>
            <pc:docMk/>
            <pc:sldMk cId="4169813906" sldId="402"/>
            <ac:spMk id="12" creationId="{95471BD4-68D1-DC0C-EBCD-ACCF252BA275}"/>
          </ac:spMkLst>
        </pc:spChg>
        <pc:picChg chg="add mod">
          <ac:chgData name="Laura Wickard" userId="ee208ece-54c9-4cfd-af96-8256d4c58e42" providerId="ADAL" clId="{CD57C02A-4F23-40B4-87D9-18F391B4C033}" dt="2025-02-08T04:09:12.691" v="5193" actId="1076"/>
          <ac:picMkLst>
            <pc:docMk/>
            <pc:sldMk cId="4169813906" sldId="402"/>
            <ac:picMk id="3" creationId="{1D3924DA-F571-C701-B37C-16F809AC63FF}"/>
          </ac:picMkLst>
        </pc:picChg>
      </pc:sldChg>
      <pc:sldMasterChg chg="addSldLayout">
        <pc:chgData name="Laura Wickard" userId="ee208ece-54c9-4cfd-af96-8256d4c58e42" providerId="ADAL" clId="{CD57C02A-4F23-40B4-87D9-18F391B4C033}" dt="2025-02-07T23:52:42.619" v="4737" actId="27028"/>
        <pc:sldMasterMkLst>
          <pc:docMk/>
          <pc:sldMasterMk cId="0" sldId="2147483915"/>
        </pc:sldMasterMkLst>
        <pc:sldLayoutChg chg="add">
          <pc:chgData name="Laura Wickard" userId="ee208ece-54c9-4cfd-af96-8256d4c58e42" providerId="ADAL" clId="{CD57C02A-4F23-40B4-87D9-18F391B4C033}" dt="2025-02-07T23:52:42.619" v="4737" actId="27028"/>
          <pc:sldLayoutMkLst>
            <pc:docMk/>
            <pc:sldMasterMk cId="0" sldId="2147483915"/>
            <pc:sldLayoutMk cId="2964795398" sldId="214748393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9FA2-7B62-CA74-B7A2-FE973630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82C57-E6D4-7794-1BB2-A910785A4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764C-74B0-00C4-BD4D-A95A7108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A9666-C0C8-D595-12E5-8DE9F954B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2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Today’s </a:t>
            </a:r>
            <a:r>
              <a:rPr lang="en-US" b="1" dirty="0"/>
              <a:t>Agenda </a:t>
            </a:r>
            <a:r>
              <a:rPr lang="en-US" b="0" dirty="0"/>
              <a:t>includes explaining an overview of the purpose &amp; benefits of Standard Jobs and looking at what it takes to set them up – whether from a vendor provided option or manually created.</a:t>
            </a:r>
            <a:endParaRPr lang="en-US" dirty="0"/>
          </a:p>
          <a:p>
            <a:endParaRPr lang="en-US" dirty="0"/>
          </a:p>
          <a:p>
            <a:r>
              <a:rPr lang="en-US" dirty="0"/>
              <a:t>Next, we will walk through a few workflow options.</a:t>
            </a:r>
          </a:p>
          <a:p>
            <a:endParaRPr lang="en-US" dirty="0"/>
          </a:p>
          <a:p>
            <a:r>
              <a:rPr lang="en-US" dirty="0"/>
              <a:t>Then we will get to see the results of being consistent by review a report.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68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377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408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1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71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90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37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73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78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16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8B1E-0BC8-8810-9FD4-C0761512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4A014-7EE8-2CED-490C-FA0C66B57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6DD1D-26AE-9134-8000-20CE85AD7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17949-650E-4906-E975-754384E02B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78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56BC2F7-27D8-4D87-9000-7B3D316143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912" y="458865"/>
            <a:ext cx="8664044" cy="75757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1D4982"/>
                </a:solidFill>
                <a:latin typeface="+mj-lt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F7F7FA-2CD0-4FA4-8214-DD805E499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911" y="1373983"/>
            <a:ext cx="10624695" cy="219075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1pPr>
            <a:lvl2pPr marL="859536" indent="-512064"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1"/>
            <a:r>
              <a:rPr lang="en-US"/>
              <a:t>Item 1</a:t>
            </a:r>
          </a:p>
          <a:p>
            <a:pPr lvl="1"/>
            <a:r>
              <a:rPr lang="en-US"/>
              <a:t>Item 2</a:t>
            </a:r>
          </a:p>
          <a:p>
            <a:pPr lvl="0"/>
            <a:endParaRPr lang="en-US"/>
          </a:p>
        </p:txBody>
      </p:sp>
      <p:sp>
        <p:nvSpPr>
          <p:cNvPr id="14" name="Prostokąt 4">
            <a:extLst>
              <a:ext uri="{FF2B5EF4-FFF2-40B4-BE49-F238E27FC236}">
                <a16:creationId xmlns:a16="http://schemas.microsoft.com/office/drawing/2014/main" id="{86035A98-9E03-49CB-9205-BC3B92D86D68}"/>
              </a:ext>
            </a:extLst>
          </p:cNvPr>
          <p:cNvSpPr/>
          <p:nvPr userDrawn="1"/>
        </p:nvSpPr>
        <p:spPr>
          <a:xfrm>
            <a:off x="0" y="5990557"/>
            <a:ext cx="12192000" cy="904686"/>
          </a:xfrm>
          <a:prstGeom prst="rect">
            <a:avLst/>
          </a:prstGeom>
          <a:solidFill>
            <a:srgbClr val="004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4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A12608-26EC-4F24-B05C-F2A20824C1B9}"/>
              </a:ext>
            </a:extLst>
          </p:cNvPr>
          <p:cNvGrpSpPr/>
          <p:nvPr userDrawn="1"/>
        </p:nvGrpSpPr>
        <p:grpSpPr>
          <a:xfrm>
            <a:off x="7062947" y="6267972"/>
            <a:ext cx="4801840" cy="351860"/>
            <a:chOff x="7109091" y="6301627"/>
            <a:chExt cx="4778111" cy="351860"/>
          </a:xfrm>
        </p:grpSpPr>
        <p:pic>
          <p:nvPicPr>
            <p:cNvPr id="16" name="Picture 1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EF83FEA-CA50-4358-BC1D-509FDB8979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109091" y="6370743"/>
              <a:ext cx="1418323" cy="236821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BD93CBAF-2FAB-4602-B4FC-3F740CF72C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802050" y="6301627"/>
              <a:ext cx="1301360" cy="351860"/>
            </a:xfrm>
            <a:prstGeom prst="rect">
              <a:avLst/>
            </a:prstGeom>
          </p:spPr>
        </p:pic>
        <p:pic>
          <p:nvPicPr>
            <p:cNvPr id="18" name="Picture 17" descr="A picture containing drawing, clock&#10;&#10;Description automatically generated">
              <a:extLst>
                <a:ext uri="{FF2B5EF4-FFF2-40B4-BE49-F238E27FC236}">
                  <a16:creationId xmlns:a16="http://schemas.microsoft.com/office/drawing/2014/main" id="{F4F61A23-0906-4350-A8C0-1885947D19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378046" y="6323904"/>
              <a:ext cx="1509156" cy="268680"/>
            </a:xfrm>
            <a:prstGeom prst="rect">
              <a:avLst/>
            </a:prstGeom>
          </p:spPr>
        </p:pic>
      </p:grpSp>
      <p:pic>
        <p:nvPicPr>
          <p:cNvPr id="19" name="Picture 1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DA04EAB-E17B-48A6-9648-D93B21C427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4200" y="6132074"/>
            <a:ext cx="2782188" cy="697775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5AD3B114-B9A6-449C-8A0B-E1558F9B493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78523" y="458864"/>
            <a:ext cx="2178618" cy="80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16" r:id="rId2"/>
    <p:sldLayoutId id="2147483931" r:id="rId3"/>
    <p:sldLayoutId id="2147483932" r:id="rId4"/>
    <p:sldLayoutId id="2147483927" r:id="rId5"/>
    <p:sldLayoutId id="2147483935" r:id="rId6"/>
    <p:sldLayoutId id="2147483917" r:id="rId7"/>
    <p:sldLayoutId id="2147483934" r:id="rId8"/>
    <p:sldLayoutId id="2147483933" r:id="rId9"/>
    <p:sldLayoutId id="2147483929" r:id="rId10"/>
    <p:sldLayoutId id="2147483930" r:id="rId11"/>
    <p:sldLayoutId id="2147483905" r:id="rId12"/>
    <p:sldLayoutId id="2147483925" r:id="rId13"/>
    <p:sldLayoutId id="2147483924" r:id="rId14"/>
    <p:sldLayoutId id="2147483928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theworkingtools.co.uk/news/working-tools-to-streamline-your-workflow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acilityvitals.com/checklist-softwar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r.inspiredpencil.com/pictures-2023/options-images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0.pn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jpg"/><Relationship Id="rId4" Type="http://schemas.openxmlformats.org/officeDocument/2006/relationships/image" Target="../media/image21.svg"/><Relationship Id="rId9" Type="http://schemas.openxmlformats.org/officeDocument/2006/relationships/image" Target="../media/image4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D151FF-9B94-D456-69C0-4EAD9E9EF2ED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AAF94-02DF-0002-99BA-C8929A53F04E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28F6F8-6615-12C4-F0EA-9BBFDB0ADDDE}"/>
              </a:ext>
            </a:extLst>
          </p:cNvPr>
          <p:cNvSpPr/>
          <p:nvPr/>
        </p:nvSpPr>
        <p:spPr>
          <a:xfrm>
            <a:off x="767080" y="549656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46FF5-EF91-E432-0108-86BBC34BF1A9}"/>
              </a:ext>
            </a:extLst>
          </p:cNvPr>
          <p:cNvSpPr txBox="1"/>
          <p:nvPr/>
        </p:nvSpPr>
        <p:spPr>
          <a:xfrm>
            <a:off x="1376680" y="5572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47C807-EF7F-BEB2-AA34-2BBAAA19B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8083-C335-446C-C0B2-E161C3A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8BD354C-E92B-197D-446B-165444094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sp>
        <p:nvSpPr>
          <p:cNvPr id="2" name="Tytuł 17">
            <a:extLst>
              <a:ext uri="{FF2B5EF4-FFF2-40B4-BE49-F238E27FC236}">
                <a16:creationId xmlns:a16="http://schemas.microsoft.com/office/drawing/2014/main" id="{78F21C05-B984-B520-8D8D-ED1274E99D98}"/>
              </a:ext>
            </a:extLst>
          </p:cNvPr>
          <p:cNvSpPr txBox="1">
            <a:spLocks/>
          </p:cNvSpPr>
          <p:nvPr/>
        </p:nvSpPr>
        <p:spPr>
          <a:xfrm>
            <a:off x="119929" y="2281912"/>
            <a:ext cx="8229600" cy="3597639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Service – Standard Jobs</a:t>
            </a:r>
          </a:p>
          <a:p>
            <a:pPr>
              <a:lnSpc>
                <a:spcPct val="100000"/>
              </a:lnSpc>
            </a:pP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CA" sz="2800" b="0" dirty="0">
                <a:latin typeface="Arial" panose="020B0604020202020204" pitchFamily="34" charset="0"/>
                <a:cs typeface="Arial" panose="020B0604020202020204" pitchFamily="34" charset="0"/>
              </a:rPr>
              <a:t>     Streamline Workflow</a:t>
            </a:r>
          </a:p>
          <a:p>
            <a:pPr>
              <a:lnSpc>
                <a:spcPct val="100000"/>
              </a:lnSpc>
            </a:pPr>
            <a:r>
              <a:rPr lang="en-CA" sz="2800" b="0" dirty="0">
                <a:latin typeface="Arial" panose="020B0604020202020204" pitchFamily="34" charset="0"/>
                <a:cs typeface="Arial" panose="020B0604020202020204" pitchFamily="34" charset="0"/>
              </a:rPr>
              <a:t>	   &amp; Drive Consistency</a:t>
            </a: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hand holding a wrench and a colorful gears&#10;&#10;Description automatically generated">
            <a:extLst>
              <a:ext uri="{FF2B5EF4-FFF2-40B4-BE49-F238E27FC236}">
                <a16:creationId xmlns:a16="http://schemas.microsoft.com/office/drawing/2014/main" id="{A7E7878A-1434-FE30-C8F9-734E54557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857999" y="1735834"/>
            <a:ext cx="5334001" cy="512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877D0-9C4A-2B8F-3B88-8DB81FFAAD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53000" y="2209800"/>
            <a:ext cx="5105400" cy="609600"/>
          </a:xfrm>
        </p:spPr>
        <p:txBody>
          <a:bodyPr/>
          <a:lstStyle/>
          <a:p>
            <a:r>
              <a:rPr lang="en-US" i="1" dirty="0"/>
              <a:t>Laura Wickard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4143ECF-6A79-8EFB-7FFB-F1AB4C42785C}"/>
              </a:ext>
            </a:extLst>
          </p:cNvPr>
          <p:cNvSpPr/>
          <p:nvPr/>
        </p:nvSpPr>
        <p:spPr>
          <a:xfrm>
            <a:off x="3276600" y="2514600"/>
            <a:ext cx="1371600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61B5-4E20-8614-717C-2CD4947216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0" y="3124200"/>
            <a:ext cx="5105400" cy="609600"/>
          </a:xfrm>
        </p:spPr>
        <p:txBody>
          <a:bodyPr/>
          <a:lstStyle/>
          <a:p>
            <a:r>
              <a:rPr lang="en-US" i="1" dirty="0"/>
              <a:t>Implementation Manager</a:t>
            </a:r>
          </a:p>
        </p:txBody>
      </p:sp>
      <p:pic>
        <p:nvPicPr>
          <p:cNvPr id="6" name="Picture 5" descr="User outline">
            <a:extLst>
              <a:ext uri="{FF2B5EF4-FFF2-40B4-BE49-F238E27FC236}">
                <a16:creationId xmlns:a16="http://schemas.microsoft.com/office/drawing/2014/main" id="{DB6645FD-F21B-7615-19E2-266FC4AEE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76" b="676"/>
          <a:stretch/>
        </p:blipFill>
        <p:spPr>
          <a:xfrm>
            <a:off x="3276600" y="2551176"/>
            <a:ext cx="1352268" cy="1333994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FB60C70-349B-2EDB-CC2C-CB1297C14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09" y="1758412"/>
            <a:ext cx="1839191" cy="237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5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DD0733-9E31-15B2-001D-D7602A5C5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1125200" cy="973818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2E37D11-1C2B-EDC6-425F-38DC99DBDFE9}"/>
              </a:ext>
            </a:extLst>
          </p:cNvPr>
          <p:cNvSpPr txBox="1">
            <a:spLocks/>
          </p:cNvSpPr>
          <p:nvPr/>
        </p:nvSpPr>
        <p:spPr>
          <a:xfrm>
            <a:off x="708884" y="2340025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5CD6F2-A437-D902-A194-4B20DBFD3D61}"/>
              </a:ext>
            </a:extLst>
          </p:cNvPr>
          <p:cNvSpPr txBox="1">
            <a:spLocks/>
          </p:cNvSpPr>
          <p:nvPr/>
        </p:nvSpPr>
        <p:spPr>
          <a:xfrm>
            <a:off x="708884" y="3137349"/>
            <a:ext cx="698400" cy="698400"/>
          </a:xfrm>
          <a:prstGeom prst="roundRect">
            <a:avLst>
              <a:gd name="adj" fmla="val 3938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C06BBFE-2C19-6369-458A-124A9693F0E9}"/>
              </a:ext>
            </a:extLst>
          </p:cNvPr>
          <p:cNvSpPr txBox="1">
            <a:spLocks/>
          </p:cNvSpPr>
          <p:nvPr/>
        </p:nvSpPr>
        <p:spPr>
          <a:xfrm>
            <a:off x="708884" y="3942513"/>
            <a:ext cx="698400" cy="698400"/>
          </a:xfrm>
          <a:prstGeom prst="roundRect">
            <a:avLst>
              <a:gd name="adj" fmla="val 4665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AED64AF-63F2-0D4D-4D54-92AF22AF3995}"/>
              </a:ext>
            </a:extLst>
          </p:cNvPr>
          <p:cNvSpPr txBox="1">
            <a:spLocks/>
          </p:cNvSpPr>
          <p:nvPr/>
        </p:nvSpPr>
        <p:spPr>
          <a:xfrm>
            <a:off x="708884" y="4767502"/>
            <a:ext cx="698400" cy="698400"/>
          </a:xfrm>
          <a:prstGeom prst="roundRect">
            <a:avLst>
              <a:gd name="adj" fmla="val 612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07BBCCF-2861-5764-859B-36D69A3E1F24}"/>
              </a:ext>
            </a:extLst>
          </p:cNvPr>
          <p:cNvSpPr txBox="1">
            <a:spLocks/>
          </p:cNvSpPr>
          <p:nvPr/>
        </p:nvSpPr>
        <p:spPr>
          <a:xfrm>
            <a:off x="1524000" y="1523699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Jobs – Overview / Basic Setup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77E0E32-DC23-B054-5736-88C6AD4B3661}"/>
              </a:ext>
            </a:extLst>
          </p:cNvPr>
          <p:cNvSpPr txBox="1">
            <a:spLocks/>
          </p:cNvSpPr>
          <p:nvPr/>
        </p:nvSpPr>
        <p:spPr>
          <a:xfrm>
            <a:off x="708884" y="1518208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CE71E85-9F83-A1BF-20FE-35A039784491}"/>
              </a:ext>
            </a:extLst>
          </p:cNvPr>
          <p:cNvSpPr txBox="1">
            <a:spLocks/>
          </p:cNvSpPr>
          <p:nvPr/>
        </p:nvSpPr>
        <p:spPr>
          <a:xfrm>
            <a:off x="1523997" y="2340025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Jobs – Vendor Provided / Manually Created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709EC89-4187-647A-E790-10A214BF581C}"/>
              </a:ext>
            </a:extLst>
          </p:cNvPr>
          <p:cNvSpPr txBox="1">
            <a:spLocks/>
          </p:cNvSpPr>
          <p:nvPr/>
        </p:nvSpPr>
        <p:spPr>
          <a:xfrm>
            <a:off x="1523997" y="3137349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Workflow Using Standard Jobs – </a:t>
            </a:r>
            <a:r>
              <a:rPr lang="en-US" sz="17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Aspen !</a:t>
            </a:r>
            <a:endParaRPr lang="en-GB" sz="17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D897A1D-5CEE-3D9D-B7B2-0B128A82D1F3}"/>
              </a:ext>
            </a:extLst>
          </p:cNvPr>
          <p:cNvSpPr txBox="1">
            <a:spLocks/>
          </p:cNvSpPr>
          <p:nvPr/>
        </p:nvSpPr>
        <p:spPr>
          <a:xfrm>
            <a:off x="1523997" y="3944397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Reports – Completed Work Orders by Standard Jobs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BF81D75-D6D1-82AC-A184-B3D9B33D5465}"/>
              </a:ext>
            </a:extLst>
          </p:cNvPr>
          <p:cNvSpPr txBox="1">
            <a:spLocks/>
          </p:cNvSpPr>
          <p:nvPr/>
        </p:nvSpPr>
        <p:spPr>
          <a:xfrm>
            <a:off x="1523997" y="4767502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GB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Efficiency Options – Draft Work Orders as Templates</a:t>
            </a:r>
          </a:p>
        </p:txBody>
      </p:sp>
    </p:spTree>
    <p:extLst>
      <p:ext uri="{BB962C8B-B14F-4D97-AF65-F5344CB8AC3E}">
        <p14:creationId xmlns:p14="http://schemas.microsoft.com/office/powerpoint/2010/main" val="258579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BCA62-CA6D-BA0B-22EE-906F54FA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679" y="1295400"/>
            <a:ext cx="6934200" cy="4267200"/>
          </a:xfrm>
        </p:spPr>
        <p:txBody>
          <a:bodyPr/>
          <a:lstStyle/>
          <a:p>
            <a:r>
              <a:rPr lang="en-US" dirty="0"/>
              <a:t>It is a Job Template</a:t>
            </a:r>
          </a:p>
          <a:p>
            <a:r>
              <a:rPr lang="en-US" dirty="0"/>
              <a:t>Stores Parts for Specific Jobs</a:t>
            </a:r>
          </a:p>
          <a:p>
            <a:pPr lvl="1"/>
            <a:r>
              <a:rPr lang="en-US" dirty="0"/>
              <a:t>Can store parts &amp; labor by Model #</a:t>
            </a:r>
          </a:p>
          <a:p>
            <a:r>
              <a:rPr lang="en-US" dirty="0"/>
              <a:t>Holds Default Labor Hours</a:t>
            </a:r>
          </a:p>
          <a:p>
            <a:r>
              <a:rPr lang="en-US" dirty="0"/>
              <a:t>Stores Labor Details </a:t>
            </a:r>
          </a:p>
          <a:p>
            <a:pPr marL="914400" lvl="2" indent="0">
              <a:buNone/>
            </a:pPr>
            <a:r>
              <a:rPr lang="en-US" sz="2400" dirty="0"/>
              <a:t>&amp; </a:t>
            </a:r>
            <a:r>
              <a:rPr lang="en-US" sz="2800" dirty="0"/>
              <a:t>Eliminates Repetitive Typing</a:t>
            </a:r>
          </a:p>
          <a:p>
            <a:pPr marL="115887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Standard Job Overview</a:t>
            </a:r>
          </a:p>
        </p:txBody>
      </p:sp>
      <p:pic>
        <p:nvPicPr>
          <p:cNvPr id="3" name="Picture 2" descr="A pen and papers with check marks&#10;&#10;Description automatically generated">
            <a:extLst>
              <a:ext uri="{FF2B5EF4-FFF2-40B4-BE49-F238E27FC236}">
                <a16:creationId xmlns:a16="http://schemas.microsoft.com/office/drawing/2014/main" id="{44C25E5F-8E0F-338D-5A2F-5274ACBED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904264" y="1295400"/>
            <a:ext cx="4630057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5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BCA62-CA6D-BA0B-22EE-906F54FA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679" y="1943724"/>
            <a:ext cx="6934200" cy="4267200"/>
          </a:xfrm>
        </p:spPr>
        <p:txBody>
          <a:bodyPr/>
          <a:lstStyle/>
          <a:p>
            <a:r>
              <a:rPr lang="en-US" dirty="0"/>
              <a:t>Vendor’s Flat Rate Guides</a:t>
            </a:r>
          </a:p>
          <a:p>
            <a:r>
              <a:rPr lang="en-US" dirty="0"/>
              <a:t>Manually Created</a:t>
            </a:r>
          </a:p>
          <a:p>
            <a:pPr lvl="1"/>
            <a:r>
              <a:rPr lang="en-US" dirty="0"/>
              <a:t>Common Seasonal Jobs</a:t>
            </a:r>
          </a:p>
          <a:p>
            <a:pPr lvl="1"/>
            <a:r>
              <a:rPr lang="en-US" dirty="0"/>
              <a:t>Warranty Explanations</a:t>
            </a:r>
          </a:p>
          <a:p>
            <a:pPr lvl="2"/>
            <a:r>
              <a:rPr lang="en-US" dirty="0"/>
              <a:t>Printed Memo</a:t>
            </a:r>
          </a:p>
          <a:p>
            <a:pPr lvl="2"/>
            <a:r>
              <a:rPr lang="en-US" dirty="0"/>
              <a:t>Job Steps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Vendor Provided vs Manual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38B236-D10A-13AD-9A64-DF714D8E3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222" y="1943724"/>
            <a:ext cx="5073760" cy="325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61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BCA62-CA6D-BA0B-22EE-906F54FA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679" y="1943724"/>
            <a:ext cx="6934200" cy="4267200"/>
          </a:xfrm>
        </p:spPr>
        <p:txBody>
          <a:bodyPr/>
          <a:lstStyle/>
          <a:p>
            <a:r>
              <a:rPr lang="en-US" dirty="0"/>
              <a:t>Job Code - 75 Char</a:t>
            </a:r>
          </a:p>
          <a:p>
            <a:r>
              <a:rPr lang="en-US" dirty="0"/>
              <a:t>Job Description - 4000 Char</a:t>
            </a:r>
          </a:p>
          <a:p>
            <a:r>
              <a:rPr lang="en-US" dirty="0"/>
              <a:t>Group / Group Subs - 250 Char</a:t>
            </a:r>
          </a:p>
          <a:p>
            <a:r>
              <a:rPr lang="en-US" dirty="0"/>
              <a:t>Duration </a:t>
            </a:r>
            <a:r>
              <a:rPr lang="en-US" dirty="0" err="1"/>
              <a:t>Hrs</a:t>
            </a:r>
            <a:r>
              <a:rPr lang="en-US" dirty="0"/>
              <a:t> / Adjustment Pct</a:t>
            </a:r>
          </a:p>
          <a:p>
            <a:r>
              <a:rPr lang="en-US" dirty="0"/>
              <a:t>Associate Part on Manual Jobs</a:t>
            </a:r>
          </a:p>
          <a:p>
            <a:r>
              <a:rPr lang="en-US" dirty="0"/>
              <a:t>Model Specific Information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Setup – General Tab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7B45D6-E369-C02A-2072-3120FB386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673" y="1489642"/>
            <a:ext cx="5051164" cy="387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BCA62-CA6D-BA0B-22EE-906F54FA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2" y="1932838"/>
            <a:ext cx="5438321" cy="391279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Internal instructions for Tech</a:t>
            </a:r>
          </a:p>
          <a:p>
            <a:pPr>
              <a:lnSpc>
                <a:spcPct val="150000"/>
              </a:lnSpc>
            </a:pPr>
            <a:r>
              <a:rPr lang="en-US" dirty="0"/>
              <a:t>Prints on Shop Instruction</a:t>
            </a:r>
          </a:p>
          <a:p>
            <a:pPr>
              <a:lnSpc>
                <a:spcPct val="150000"/>
              </a:lnSpc>
            </a:pPr>
            <a:r>
              <a:rPr lang="en-US" dirty="0"/>
              <a:t>Visible from Clocking Screen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Setup – Job Steps Tab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BCB007E-3FAE-3C1A-49CA-A2E56C18A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743" y="1381125"/>
            <a:ext cx="600075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50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0129F4-8E05-2E18-26AE-0884F386C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9594" y="1796032"/>
            <a:ext cx="3911760" cy="361762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Set Default Source</a:t>
            </a:r>
          </a:p>
          <a:p>
            <a:pPr>
              <a:lnSpc>
                <a:spcPct val="200000"/>
              </a:lnSpc>
            </a:pPr>
            <a:r>
              <a:rPr lang="en-US" dirty="0"/>
              <a:t>Set Default Search 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Service Code Defaults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3924DA-F571-C701-B37C-16F809AC6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75983"/>
            <a:ext cx="6734175" cy="465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1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0129F4-8E05-2E18-26AE-0884F386C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234" y="1811720"/>
            <a:ext cx="7155305" cy="3617626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Select on a Work Order Segment</a:t>
            </a:r>
          </a:p>
          <a:p>
            <a:pPr lvl="1">
              <a:lnSpc>
                <a:spcPct val="200000"/>
              </a:lnSpc>
            </a:pPr>
            <a:r>
              <a:rPr lang="en-US" sz="2600" dirty="0"/>
              <a:t>Open Work Order or Work Order Quote</a:t>
            </a:r>
          </a:p>
          <a:p>
            <a:pPr>
              <a:lnSpc>
                <a:spcPct val="200000"/>
              </a:lnSpc>
            </a:pPr>
            <a:r>
              <a:rPr lang="en-US" dirty="0"/>
              <a:t>Apply to Unit Quotes to Create WO</a:t>
            </a:r>
          </a:p>
          <a:p>
            <a:pPr marL="568325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Workflow Options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471BD4-68D1-DC0C-EBCD-ACCF252BA275}"/>
              </a:ext>
            </a:extLst>
          </p:cNvPr>
          <p:cNvSpPr txBox="1"/>
          <p:nvPr/>
        </p:nvSpPr>
        <p:spPr>
          <a:xfrm>
            <a:off x="2650232" y="4783015"/>
            <a:ext cx="3077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FF0000"/>
                </a:solidFill>
              </a:rPr>
              <a:t>LIVE ASPEN !</a:t>
            </a:r>
          </a:p>
        </p:txBody>
      </p:sp>
      <p:pic>
        <p:nvPicPr>
          <p:cNvPr id="14" name="Picture 13" descr="A wooden signpost with two arrows&#10;&#10;Description automatically generated">
            <a:extLst>
              <a:ext uri="{FF2B5EF4-FFF2-40B4-BE49-F238E27FC236}">
                <a16:creationId xmlns:a16="http://schemas.microsoft.com/office/drawing/2014/main" id="{2503B2D3-35A3-3975-FBBF-EC9C646FC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766539" y="2122421"/>
            <a:ext cx="3647990" cy="266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5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7F5E7-E579-3E51-E793-E825C2015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0A4622-6A3D-4F6E-7E33-FB35E3109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519895"/>
            <a:ext cx="8349343" cy="1070904"/>
          </a:xfrm>
        </p:spPr>
        <p:txBody>
          <a:bodyPr/>
          <a:lstStyle/>
          <a:p>
            <a:r>
              <a:rPr lang="en-US" dirty="0"/>
              <a:t>Completed Work Orders by Standard Job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85A7A31-C3B1-3AE4-DD4B-CD5999947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Report Option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4F12F5-2BED-E5A6-63BC-B61FDCCF0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97" y="2627169"/>
            <a:ext cx="10830606" cy="328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3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4CAB6-889B-6E15-AC86-A1F3482F2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0937C3-6014-2CD6-F255-C398A485F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350562"/>
            <a:ext cx="11122176" cy="1070904"/>
          </a:xfrm>
        </p:spPr>
        <p:txBody>
          <a:bodyPr lIns="91440" tIns="45720" rIns="91440" bIns="45720" anchor="t"/>
          <a:lstStyle/>
          <a:p>
            <a:pPr indent="-452120"/>
            <a:r>
              <a:rPr lang="en-US" dirty="0">
                <a:latin typeface="Arial"/>
                <a:cs typeface="Arial"/>
              </a:rPr>
              <a:t>Completed Work Orders by Adjustment Code for Standard Jobs</a:t>
            </a:r>
          </a:p>
          <a:p>
            <a:pPr indent="-452120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A13300D-0A15-1278-E33E-5293967C1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Report Option</a:t>
            </a:r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5357935-F37B-60AD-C30A-8E35C791C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92" y="2045759"/>
            <a:ext cx="11592982" cy="378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21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FD3476-3CCF-F802-72EC-0D4028F3D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507" y="3668742"/>
            <a:ext cx="11031416" cy="3410530"/>
          </a:xfrm>
        </p:spPr>
        <p:txBody>
          <a:bodyPr/>
          <a:lstStyle/>
          <a:p>
            <a:r>
              <a:rPr lang="en-US" dirty="0"/>
              <a:t>Stores standard heading, segments details, and parts for a job </a:t>
            </a:r>
          </a:p>
          <a:p>
            <a:r>
              <a:rPr lang="en-US" dirty="0"/>
              <a:t>Stores Estimate or Flat Rat Labor Hours</a:t>
            </a:r>
          </a:p>
          <a:p>
            <a:r>
              <a:rPr lang="en-US" dirty="0"/>
              <a:t>Draft does NOT affect availability of parts or Financial Reports</a:t>
            </a:r>
          </a:p>
          <a:p>
            <a:pPr marL="568325" lvl="1" indent="0">
              <a:buNone/>
            </a:pPr>
            <a:endParaRPr lang="en-US" dirty="0"/>
          </a:p>
          <a:p>
            <a:pPr marL="568325" lvl="1" indent="0">
              <a:buNone/>
            </a:pPr>
            <a:endParaRPr lang="en-US" i="1" dirty="0"/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896600" cy="971306"/>
          </a:xfrm>
        </p:spPr>
        <p:txBody>
          <a:bodyPr/>
          <a:lstStyle/>
          <a:p>
            <a:r>
              <a:rPr lang="en-US" dirty="0"/>
              <a:t>Extra Tip – Work Order Template Option:</a:t>
            </a:r>
            <a:br>
              <a:rPr lang="en-US" dirty="0"/>
            </a:br>
            <a:r>
              <a:rPr lang="en-US" dirty="0"/>
              <a:t>	</a:t>
            </a:r>
            <a:endParaRPr lang="en-US" dirty="0">
              <a:solidFill>
                <a:srgbClr val="001A3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83BD4-062D-647B-C671-D46C91D57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9988"/>
            <a:ext cx="11972925" cy="2552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131D94-658A-BB9C-BE05-A36066850C16}"/>
              </a:ext>
            </a:extLst>
          </p:cNvPr>
          <p:cNvSpPr txBox="1"/>
          <p:nvPr/>
        </p:nvSpPr>
        <p:spPr>
          <a:xfrm>
            <a:off x="674077" y="5374007"/>
            <a:ext cx="10832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solidFill>
                  <a:srgbClr val="FF0000"/>
                </a:solidFill>
              </a:rPr>
              <a:t>Duplicate WO – Add Customer ID - Commit Document</a:t>
            </a:r>
          </a:p>
        </p:txBody>
      </p:sp>
    </p:spTree>
    <p:extLst>
      <p:ext uri="{BB962C8B-B14F-4D97-AF65-F5344CB8AC3E}">
        <p14:creationId xmlns:p14="http://schemas.microsoft.com/office/powerpoint/2010/main" val="37964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62DFBC-5EC0-70F2-87A9-113824C3D7E5}"/>
              </a:ext>
            </a:extLst>
          </p:cNvPr>
          <p:cNvSpPr/>
          <p:nvPr/>
        </p:nvSpPr>
        <p:spPr>
          <a:xfrm>
            <a:off x="926390" y="1646829"/>
            <a:ext cx="10271125" cy="3825875"/>
          </a:xfrm>
          <a:prstGeom prst="rect">
            <a:avLst/>
          </a:prstGeom>
          <a:solidFill>
            <a:srgbClr val="3F79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EDF5FE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AA0-F26D-2AFF-B53A-3BAB9240B7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6390" y="1646829"/>
            <a:ext cx="11247386" cy="4640595"/>
          </a:xfrm>
        </p:spPr>
        <p:txBody>
          <a:bodyPr/>
          <a:lstStyle/>
          <a:p>
            <a:pPr marL="859155" lvl="1" indent="-511810"/>
            <a:endParaRPr lang="en-US" sz="2000" b="1" dirty="0">
              <a:solidFill>
                <a:srgbClr val="EDF5FE"/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Basic Overview &amp; Setup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Download or Create Manually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Apply to New Work Order or Quotes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See Results on Completed WO Report</a:t>
            </a:r>
          </a:p>
          <a:p>
            <a:pPr marL="859155" lvl="1" indent="-511810">
              <a:buClr>
                <a:schemeClr val="bg1"/>
              </a:buClr>
            </a:pPr>
            <a:endParaRPr lang="en-US" sz="2000" dirty="0">
              <a:solidFill>
                <a:srgbClr val="EDF5FE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F1F6AD-049C-C02D-D7B2-5937623F5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93" y="6149009"/>
            <a:ext cx="3424712" cy="59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00D140-566B-4913-4377-3DECD5997FDD}"/>
              </a:ext>
            </a:extLst>
          </p:cNvPr>
          <p:cNvSpPr/>
          <p:nvPr/>
        </p:nvSpPr>
        <p:spPr>
          <a:xfrm>
            <a:off x="975518" y="1158875"/>
            <a:ext cx="2540000" cy="714375"/>
          </a:xfrm>
          <a:prstGeom prst="rect">
            <a:avLst/>
          </a:prstGeom>
          <a:solidFill>
            <a:srgbClr val="0447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EDF5FE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72C1DA-1B31-27E9-A998-F2636F84E75D}"/>
              </a:ext>
            </a:extLst>
          </p:cNvPr>
          <p:cNvSpPr>
            <a:spLocks noGrp="1"/>
          </p:cNvSpPr>
          <p:nvPr/>
        </p:nvSpPr>
        <p:spPr>
          <a:xfrm>
            <a:off x="994485" y="1243036"/>
            <a:ext cx="2679346" cy="612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DF5FE"/>
                </a:solidFill>
                <a:latin typeface="Calibri"/>
                <a:ea typeface="+mn-ea"/>
                <a:cs typeface="Calibri"/>
              </a:rPr>
              <a:t>Let’s Review</a:t>
            </a:r>
          </a:p>
        </p:txBody>
      </p:sp>
    </p:spTree>
    <p:extLst>
      <p:ext uri="{BB962C8B-B14F-4D97-AF65-F5344CB8AC3E}">
        <p14:creationId xmlns:p14="http://schemas.microsoft.com/office/powerpoint/2010/main" val="3337362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B39123-B7FD-099E-1AD6-F03F59F3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429000"/>
            <a:ext cx="68580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1881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4D5678-2254-B2F0-4E36-8DD0F7C48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4066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D3A0-DCA0-DBEA-E5FC-E8CC54C2D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7F41307-DB67-1F64-8104-AE5BF28AF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A7D24D-C1CE-1D4C-FD7B-E607F3278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r="39913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53D94F-459E-4AC2-FA27-2AC8D1D5BF6B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ytuł 17">
            <a:extLst>
              <a:ext uri="{FF2B5EF4-FFF2-40B4-BE49-F238E27FC236}">
                <a16:creationId xmlns:a16="http://schemas.microsoft.com/office/drawing/2014/main" id="{80284184-691D-2941-BB6D-A3C8820DA815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F1FF6A-53C5-4BB7-4346-2F33C419E849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3D460E-E610-55CA-BDEF-5ACF65C684E3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035C002-1F1F-D36A-E9E2-8FA6544BC0D6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670377-8020-D9DD-10FD-1E28A5E8D722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B43CEC5-381C-D0E1-336A-137B03BCC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91C23A3-3179-81C1-DFC7-843DC9B7E0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9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4cd623-3799-4ddc-ada4-77011a1fbe38">
      <Terms xmlns="http://schemas.microsoft.com/office/infopath/2007/PartnerControls"/>
    </lcf76f155ced4ddcb4097134ff3c332f>
    <TaxCatchAll xmlns="10aab84b-ebc1-4094-a9d9-1ee9be3db4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6775C401A1640A4B6CD356F6DB115" ma:contentTypeVersion="18" ma:contentTypeDescription="Create a new document." ma:contentTypeScope="" ma:versionID="d5b1180af3163315e3554cbe0618c46c">
  <xsd:schema xmlns:xsd="http://www.w3.org/2001/XMLSchema" xmlns:xs="http://www.w3.org/2001/XMLSchema" xmlns:p="http://schemas.microsoft.com/office/2006/metadata/properties" xmlns:ns2="9d4cd623-3799-4ddc-ada4-77011a1fbe38" xmlns:ns3="10aab84b-ebc1-4094-a9d9-1ee9be3db491" targetNamespace="http://schemas.microsoft.com/office/2006/metadata/properties" ma:root="true" ma:fieldsID="59cafd4d6e0f03a1fcd32b35e6e9844c" ns2:_="" ns3:_="">
    <xsd:import namespace="9d4cd623-3799-4ddc-ada4-77011a1fbe38"/>
    <xsd:import namespace="10aab84b-ebc1-4094-a9d9-1ee9be3db4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cd623-3799-4ddc-ada4-77011a1fb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fba1a00-cd55-4846-a578-cb41955946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ab84b-ebc1-4094-a9d9-1ee9be3db49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6d9d94-bf33-415a-b03d-5e901ef345b8}" ma:internalName="TaxCatchAll" ma:showField="CatchAllData" ma:web="10aab84b-ebc1-4094-a9d9-1ee9be3db4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C1137D-C74A-4668-A346-7EDEE5138356}">
  <ds:schemaRefs>
    <ds:schemaRef ds:uri="http://schemas.microsoft.com/office/2006/metadata/properties"/>
    <ds:schemaRef ds:uri="http://schemas.microsoft.com/office/infopath/2007/PartnerControls"/>
    <ds:schemaRef ds:uri="9d4cd623-3799-4ddc-ada4-77011a1fbe38"/>
    <ds:schemaRef ds:uri="10aab84b-ebc1-4094-a9d9-1ee9be3db491"/>
  </ds:schemaRefs>
</ds:datastoreItem>
</file>

<file path=customXml/itemProps2.xml><?xml version="1.0" encoding="utf-8"?>
<ds:datastoreItem xmlns:ds="http://schemas.openxmlformats.org/officeDocument/2006/customXml" ds:itemID="{43B01A9A-50C0-43DB-BEF6-4F97026C4B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16F0D4-20BB-4218-99FD-BA3DDA1773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4cd623-3799-4ddc-ada4-77011a1fbe38"/>
    <ds:schemaRef ds:uri="10aab84b-ebc1-4094-a9d9-1ee9be3db4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65d02be-9231-4769-9120-8d7f799652db}" enabled="0" method="" siteId="{f65d02be-9231-4769-9120-8d7f799652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26328</TotalTime>
  <Words>411</Words>
  <Application>Microsoft Office PowerPoint</Application>
  <PresentationFormat>Widescreen</PresentationFormat>
  <Paragraphs>111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AXIS theme</vt:lpstr>
      <vt:lpstr>PowerPoint Presentation</vt:lpstr>
      <vt:lpstr>PowerPoint Presentation</vt:lpstr>
      <vt:lpstr>PowerPoint Presentation</vt:lpstr>
      <vt:lpstr>Agenda</vt:lpstr>
      <vt:lpstr>Standard Job Overview</vt:lpstr>
      <vt:lpstr>Vendor Provided vs Manual</vt:lpstr>
      <vt:lpstr>Setup – General Tab</vt:lpstr>
      <vt:lpstr>Setup – Job Steps Tab</vt:lpstr>
      <vt:lpstr>Service Code Defaults</vt:lpstr>
      <vt:lpstr>Workflow Options</vt:lpstr>
      <vt:lpstr>Report Option</vt:lpstr>
      <vt:lpstr>Report Option</vt:lpstr>
      <vt:lpstr>Extra Tip – Work Order Template Option:  </vt:lpstr>
      <vt:lpstr>PowerPoint Presentation</vt:lpstr>
      <vt:lpstr>Questions ?</vt:lpstr>
      <vt:lpstr>Thank You!</vt:lpstr>
      <vt:lpstr>PowerPoint Presentation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Laura Wickard</cp:lastModifiedBy>
  <cp:revision>539</cp:revision>
  <cp:lastPrinted>2018-08-15T18:40:37Z</cp:lastPrinted>
  <dcterms:created xsi:type="dcterms:W3CDTF">2016-10-24T23:55:46Z</dcterms:created>
  <dcterms:modified xsi:type="dcterms:W3CDTF">2025-02-09T07:28:22Z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0x01010072D6775C401A1640A4B6CD356F6DB115</vt:lpwstr>
  </property>
  <property fmtid="{D5CDD505-2E9C-101B-9397-08002B2CF9AE}" pid="3" name="MediaServiceImageTags">
    <vt:lpwstr/>
  </property>
</Properties>
</file>