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microsoft.com/office/2020/02/relationships/classificationlabels" Target="docMetadata/LabelInfo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15" r:id="rId1"/>
  </p:sldMasterIdLst>
  <p:notesMasterIdLst>
    <p:notesMasterId r:id="rId16"/>
  </p:notesMasterIdLst>
  <p:handoutMasterIdLst>
    <p:handoutMasterId r:id="rId17"/>
  </p:handoutMasterIdLst>
  <p:sldIdLst>
    <p:sldId id="260" r:id="rId2"/>
    <p:sldId id="400" r:id="rId3"/>
    <p:sldId id="391" r:id="rId4"/>
    <p:sldId id="395" r:id="rId5"/>
    <p:sldId id="379" r:id="rId6"/>
    <p:sldId id="384" r:id="rId7"/>
    <p:sldId id="401" r:id="rId8"/>
    <p:sldId id="402" r:id="rId9"/>
    <p:sldId id="397" r:id="rId10"/>
    <p:sldId id="393" r:id="rId11"/>
    <p:sldId id="394" r:id="rId12"/>
    <p:sldId id="399" r:id="rId13"/>
    <p:sldId id="392" r:id="rId14"/>
    <p:sldId id="390" r:id="rId15"/>
  </p:sldIdLst>
  <p:sldSz cx="12192000" cy="6858000"/>
  <p:notesSz cx="6881813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624" userDrawn="1">
          <p15:clr>
            <a:srgbClr val="A4A3A4"/>
          </p15:clr>
        </p15:guide>
        <p15:guide id="2" pos="432" userDrawn="1">
          <p15:clr>
            <a:srgbClr val="A4A3A4"/>
          </p15:clr>
        </p15:guide>
        <p15:guide id="3" orient="horz" pos="2784" userDrawn="1">
          <p15:clr>
            <a:srgbClr val="A4A3A4"/>
          </p15:clr>
        </p15:guide>
        <p15:guide id="4" orient="horz" pos="235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 userDrawn="1">
          <p15:clr>
            <a:srgbClr val="A4A3A4"/>
          </p15:clr>
        </p15:guide>
        <p15:guide id="2" pos="2168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seniya Savelyeva" initials="KS" lastIdx="5" clrIdx="0">
    <p:extLst>
      <p:ext uri="{19B8F6BF-5375-455C-9EA6-DF929625EA0E}">
        <p15:presenceInfo xmlns:p15="http://schemas.microsoft.com/office/powerpoint/2012/main" userId="S-1-5-21-1166330866-2158198270-2689449013-693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CC33"/>
    <a:srgbClr val="001A3C"/>
    <a:srgbClr val="1659A1"/>
    <a:srgbClr val="2D94E0"/>
    <a:srgbClr val="B9DEFC"/>
    <a:srgbClr val="EDF5FE"/>
    <a:srgbClr val="B9B9B9"/>
    <a:srgbClr val="232323"/>
    <a:srgbClr val="373A44"/>
    <a:srgbClr val="E6E6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7AF52EC-9788-4DBE-A28F-AFF797399852}" v="86" dt="2025-02-09T07:13:54.06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83166" autoAdjust="0"/>
  </p:normalViewPr>
  <p:slideViewPr>
    <p:cSldViewPr snapToGrid="0">
      <p:cViewPr varScale="1">
        <p:scale>
          <a:sx n="68" d="100"/>
          <a:sy n="68" d="100"/>
        </p:scale>
        <p:origin x="461" y="67"/>
      </p:cViewPr>
      <p:guideLst>
        <p:guide orient="horz" pos="624"/>
        <p:guide pos="432"/>
        <p:guide orient="horz" pos="2784"/>
        <p:guide orient="horz" pos="2352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1392"/>
    </p:cViewPr>
  </p:sorterViewPr>
  <p:notesViewPr>
    <p:cSldViewPr snapToGrid="0">
      <p:cViewPr varScale="1">
        <p:scale>
          <a:sx n="122" d="100"/>
          <a:sy n="122" d="100"/>
        </p:scale>
        <p:origin x="3846" y="90"/>
      </p:cViewPr>
      <p:guideLst>
        <p:guide orient="horz" pos="2928"/>
        <p:guide pos="216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ommentAuthors" Target="commentAuthors.xml"/><Relationship Id="rId26" Type="http://schemas.openxmlformats.org/officeDocument/2006/relationships/customXml" Target="../customXml/item2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5" Type="http://schemas.openxmlformats.org/officeDocument/2006/relationships/customXml" Target="../customXml/item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Relationship Id="rId27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aura Wickard" userId="ee208ece-54c9-4cfd-af96-8256d4c58e42" providerId="ADAL" clId="{B7AF52EC-9788-4DBE-A28F-AFF797399852}"/>
    <pc:docChg chg="undo custSel addSld delSld modSld sldOrd">
      <pc:chgData name="Laura Wickard" userId="ee208ece-54c9-4cfd-af96-8256d4c58e42" providerId="ADAL" clId="{B7AF52EC-9788-4DBE-A28F-AFF797399852}" dt="2025-02-09T07:15:41.202" v="2342" actId="20577"/>
      <pc:docMkLst>
        <pc:docMk/>
      </pc:docMkLst>
      <pc:sldChg chg="del">
        <pc:chgData name="Laura Wickard" userId="ee208ece-54c9-4cfd-af96-8256d4c58e42" providerId="ADAL" clId="{B7AF52EC-9788-4DBE-A28F-AFF797399852}" dt="2025-02-08T05:50:27.048" v="786" actId="47"/>
        <pc:sldMkLst>
          <pc:docMk/>
          <pc:sldMk cId="139139906" sldId="378"/>
        </pc:sldMkLst>
      </pc:sldChg>
      <pc:sldChg chg="addSp delSp modSp mod modAnim">
        <pc:chgData name="Laura Wickard" userId="ee208ece-54c9-4cfd-af96-8256d4c58e42" providerId="ADAL" clId="{B7AF52EC-9788-4DBE-A28F-AFF797399852}" dt="2025-02-09T07:07:38.196" v="1699" actId="14100"/>
        <pc:sldMkLst>
          <pc:docMk/>
          <pc:sldMk cId="3951844687" sldId="379"/>
        </pc:sldMkLst>
        <pc:spChg chg="mod">
          <ac:chgData name="Laura Wickard" userId="ee208ece-54c9-4cfd-af96-8256d4c58e42" providerId="ADAL" clId="{B7AF52EC-9788-4DBE-A28F-AFF797399852}" dt="2025-02-09T07:07:38.196" v="1699" actId="14100"/>
          <ac:spMkLst>
            <pc:docMk/>
            <pc:sldMk cId="3951844687" sldId="379"/>
            <ac:spMk id="5" creationId="{397A66E9-50D3-A81D-1A49-5296D52278EA}"/>
          </ac:spMkLst>
        </pc:spChg>
        <pc:spChg chg="mod">
          <ac:chgData name="Laura Wickard" userId="ee208ece-54c9-4cfd-af96-8256d4c58e42" providerId="ADAL" clId="{B7AF52EC-9788-4DBE-A28F-AFF797399852}" dt="2025-02-08T05:17:14.336" v="368" actId="14100"/>
          <ac:spMkLst>
            <pc:docMk/>
            <pc:sldMk cId="3951844687" sldId="379"/>
            <ac:spMk id="6" creationId="{427BCA62-CA6D-BA0B-22EE-906F54FAD513}"/>
          </ac:spMkLst>
        </pc:spChg>
        <pc:spChg chg="del">
          <ac:chgData name="Laura Wickard" userId="ee208ece-54c9-4cfd-af96-8256d4c58e42" providerId="ADAL" clId="{B7AF52EC-9788-4DBE-A28F-AFF797399852}" dt="2025-02-08T05:53:48.778" v="838" actId="478"/>
          <ac:spMkLst>
            <pc:docMk/>
            <pc:sldMk cId="3951844687" sldId="379"/>
            <ac:spMk id="8" creationId="{AD4D3AAA-9206-46F7-9EF2-B8103C5D6B1D}"/>
          </ac:spMkLst>
        </pc:spChg>
        <pc:spChg chg="add del mod">
          <ac:chgData name="Laura Wickard" userId="ee208ece-54c9-4cfd-af96-8256d4c58e42" providerId="ADAL" clId="{B7AF52EC-9788-4DBE-A28F-AFF797399852}" dt="2025-02-08T05:17:49.781" v="372" actId="478"/>
          <ac:spMkLst>
            <pc:docMk/>
            <pc:sldMk cId="3951844687" sldId="379"/>
            <ac:spMk id="10" creationId="{067EF802-B0B7-5088-88E1-46FF3DB90222}"/>
          </ac:spMkLst>
        </pc:spChg>
        <pc:picChg chg="add mod">
          <ac:chgData name="Laura Wickard" userId="ee208ece-54c9-4cfd-af96-8256d4c58e42" providerId="ADAL" clId="{B7AF52EC-9788-4DBE-A28F-AFF797399852}" dt="2025-02-08T05:15:23.932" v="354" actId="1076"/>
          <ac:picMkLst>
            <pc:docMk/>
            <pc:sldMk cId="3951844687" sldId="379"/>
            <ac:picMk id="3" creationId="{C0252FA8-7335-593A-1287-91FD5BDD3497}"/>
          </ac:picMkLst>
        </pc:picChg>
        <pc:picChg chg="del">
          <ac:chgData name="Laura Wickard" userId="ee208ece-54c9-4cfd-af96-8256d4c58e42" providerId="ADAL" clId="{B7AF52EC-9788-4DBE-A28F-AFF797399852}" dt="2025-02-08T05:53:52.025" v="839" actId="478"/>
          <ac:picMkLst>
            <pc:docMk/>
            <pc:sldMk cId="3951844687" sldId="379"/>
            <ac:picMk id="7" creationId="{B02501DB-81C4-5F7C-9B74-33D4B2714A94}"/>
          </ac:picMkLst>
        </pc:picChg>
        <pc:picChg chg="add del mod">
          <ac:chgData name="Laura Wickard" userId="ee208ece-54c9-4cfd-af96-8256d4c58e42" providerId="ADAL" clId="{B7AF52EC-9788-4DBE-A28F-AFF797399852}" dt="2025-02-08T05:17:49.781" v="372" actId="478"/>
          <ac:picMkLst>
            <pc:docMk/>
            <pc:sldMk cId="3951844687" sldId="379"/>
            <ac:picMk id="9" creationId="{233D374E-DA16-3527-5A16-753CFCD264BE}"/>
          </ac:picMkLst>
        </pc:picChg>
        <pc:picChg chg="add mod">
          <ac:chgData name="Laura Wickard" userId="ee208ece-54c9-4cfd-af96-8256d4c58e42" providerId="ADAL" clId="{B7AF52EC-9788-4DBE-A28F-AFF797399852}" dt="2025-02-08T05:18:24.918" v="377" actId="1076"/>
          <ac:picMkLst>
            <pc:docMk/>
            <pc:sldMk cId="3951844687" sldId="379"/>
            <ac:picMk id="12" creationId="{1359FF96-DFCA-75D4-7CD7-96BD78C67BC3}"/>
          </ac:picMkLst>
        </pc:picChg>
        <pc:picChg chg="add del mod ord">
          <ac:chgData name="Laura Wickard" userId="ee208ece-54c9-4cfd-af96-8256d4c58e42" providerId="ADAL" clId="{B7AF52EC-9788-4DBE-A28F-AFF797399852}" dt="2025-02-08T05:55:11.220" v="848" actId="478"/>
          <ac:picMkLst>
            <pc:docMk/>
            <pc:sldMk cId="3951844687" sldId="379"/>
            <ac:picMk id="14" creationId="{513D6FEC-ED0E-05AD-F731-77F2459BE3E8}"/>
          </ac:picMkLst>
        </pc:picChg>
        <pc:picChg chg="add mod ord">
          <ac:chgData name="Laura Wickard" userId="ee208ece-54c9-4cfd-af96-8256d4c58e42" providerId="ADAL" clId="{B7AF52EC-9788-4DBE-A28F-AFF797399852}" dt="2025-02-08T05:56:47.500" v="859" actId="1076"/>
          <ac:picMkLst>
            <pc:docMk/>
            <pc:sldMk cId="3951844687" sldId="379"/>
            <ac:picMk id="16" creationId="{922715DC-8FFD-4BB2-85AB-C72EFCE11DF4}"/>
          </ac:picMkLst>
        </pc:picChg>
      </pc:sldChg>
      <pc:sldChg chg="del">
        <pc:chgData name="Laura Wickard" userId="ee208ece-54c9-4cfd-af96-8256d4c58e42" providerId="ADAL" clId="{B7AF52EC-9788-4DBE-A28F-AFF797399852}" dt="2025-02-08T05:47:52.132" v="679" actId="47"/>
        <pc:sldMkLst>
          <pc:docMk/>
          <pc:sldMk cId="1289275726" sldId="380"/>
        </pc:sldMkLst>
      </pc:sldChg>
      <pc:sldChg chg="del">
        <pc:chgData name="Laura Wickard" userId="ee208ece-54c9-4cfd-af96-8256d4c58e42" providerId="ADAL" clId="{B7AF52EC-9788-4DBE-A28F-AFF797399852}" dt="2025-02-08T05:08:47.612" v="8" actId="47"/>
        <pc:sldMkLst>
          <pc:docMk/>
          <pc:sldMk cId="188170009" sldId="381"/>
        </pc:sldMkLst>
      </pc:sldChg>
      <pc:sldChg chg="del">
        <pc:chgData name="Laura Wickard" userId="ee208ece-54c9-4cfd-af96-8256d4c58e42" providerId="ADAL" clId="{B7AF52EC-9788-4DBE-A28F-AFF797399852}" dt="2025-02-08T05:08:37.302" v="5" actId="47"/>
        <pc:sldMkLst>
          <pc:docMk/>
          <pc:sldMk cId="4240662131" sldId="382"/>
        </pc:sldMkLst>
      </pc:sldChg>
      <pc:sldChg chg="del">
        <pc:chgData name="Laura Wickard" userId="ee208ece-54c9-4cfd-af96-8256d4c58e42" providerId="ADAL" clId="{B7AF52EC-9788-4DBE-A28F-AFF797399852}" dt="2025-02-08T05:47:48.676" v="678" actId="47"/>
        <pc:sldMkLst>
          <pc:docMk/>
          <pc:sldMk cId="902945986" sldId="383"/>
        </pc:sldMkLst>
      </pc:sldChg>
      <pc:sldChg chg="addSp delSp modSp mod modNotesTx">
        <pc:chgData name="Laura Wickard" userId="ee208ece-54c9-4cfd-af96-8256d4c58e42" providerId="ADAL" clId="{B7AF52EC-9788-4DBE-A28F-AFF797399852}" dt="2025-02-09T07:09:51.937" v="2078" actId="20577"/>
        <pc:sldMkLst>
          <pc:docMk/>
          <pc:sldMk cId="727555040" sldId="384"/>
        </pc:sldMkLst>
        <pc:spChg chg="mod">
          <ac:chgData name="Laura Wickard" userId="ee208ece-54c9-4cfd-af96-8256d4c58e42" providerId="ADAL" clId="{B7AF52EC-9788-4DBE-A28F-AFF797399852}" dt="2025-02-08T05:30:03.635" v="484" actId="14100"/>
          <ac:spMkLst>
            <pc:docMk/>
            <pc:sldMk cId="727555040" sldId="384"/>
            <ac:spMk id="5" creationId="{839431E9-197A-2CCE-E341-6798E52C0E26}"/>
          </ac:spMkLst>
        </pc:spChg>
        <pc:spChg chg="del">
          <ac:chgData name="Laura Wickard" userId="ee208ece-54c9-4cfd-af96-8256d4c58e42" providerId="ADAL" clId="{B7AF52EC-9788-4DBE-A28F-AFF797399852}" dt="2025-02-08T05:21:53.364" v="419" actId="22"/>
          <ac:spMkLst>
            <pc:docMk/>
            <pc:sldMk cId="727555040" sldId="384"/>
            <ac:spMk id="6" creationId="{A90129F4-8E05-2E18-26AE-0884F386C705}"/>
          </ac:spMkLst>
        </pc:spChg>
        <pc:spChg chg="del">
          <ac:chgData name="Laura Wickard" userId="ee208ece-54c9-4cfd-af96-8256d4c58e42" providerId="ADAL" clId="{B7AF52EC-9788-4DBE-A28F-AFF797399852}" dt="2025-02-08T05:22:00.801" v="421" actId="478"/>
          <ac:spMkLst>
            <pc:docMk/>
            <pc:sldMk cId="727555040" sldId="384"/>
            <ac:spMk id="8" creationId="{347C3EC3-ED2E-9710-1D41-FE8F9488E262}"/>
          </ac:spMkLst>
        </pc:spChg>
        <pc:picChg chg="add mod ord">
          <ac:chgData name="Laura Wickard" userId="ee208ece-54c9-4cfd-af96-8256d4c58e42" providerId="ADAL" clId="{B7AF52EC-9788-4DBE-A28F-AFF797399852}" dt="2025-02-08T05:57:37.627" v="864" actId="1076"/>
          <ac:picMkLst>
            <pc:docMk/>
            <pc:sldMk cId="727555040" sldId="384"/>
            <ac:picMk id="3" creationId="{A9021F22-F65A-C531-311C-26C2DAE73E99}"/>
          </ac:picMkLst>
        </pc:picChg>
        <pc:picChg chg="del">
          <ac:chgData name="Laura Wickard" userId="ee208ece-54c9-4cfd-af96-8256d4c58e42" providerId="ADAL" clId="{B7AF52EC-9788-4DBE-A28F-AFF797399852}" dt="2025-02-08T05:22:02.401" v="422" actId="478"/>
          <ac:picMkLst>
            <pc:docMk/>
            <pc:sldMk cId="727555040" sldId="384"/>
            <ac:picMk id="7" creationId="{0F83D01D-B872-7341-128C-7780734FCD9B}"/>
          </ac:picMkLst>
        </pc:picChg>
        <pc:picChg chg="add del mod ord">
          <ac:chgData name="Laura Wickard" userId="ee208ece-54c9-4cfd-af96-8256d4c58e42" providerId="ADAL" clId="{B7AF52EC-9788-4DBE-A28F-AFF797399852}" dt="2025-02-08T05:23:51.323" v="437" actId="478"/>
          <ac:picMkLst>
            <pc:docMk/>
            <pc:sldMk cId="727555040" sldId="384"/>
            <ac:picMk id="9" creationId="{6B94F1EA-8D1E-5F78-C924-556A88885CD5}"/>
          </ac:picMkLst>
        </pc:picChg>
        <pc:picChg chg="add del mod">
          <ac:chgData name="Laura Wickard" userId="ee208ece-54c9-4cfd-af96-8256d4c58e42" providerId="ADAL" clId="{B7AF52EC-9788-4DBE-A28F-AFF797399852}" dt="2025-02-08T05:25:43.616" v="443" actId="478"/>
          <ac:picMkLst>
            <pc:docMk/>
            <pc:sldMk cId="727555040" sldId="384"/>
            <ac:picMk id="11" creationId="{3DD4A2E4-EAE4-39F8-D52F-65C83764CFD8}"/>
          </ac:picMkLst>
        </pc:picChg>
        <pc:picChg chg="add del mod">
          <ac:chgData name="Laura Wickard" userId="ee208ece-54c9-4cfd-af96-8256d4c58e42" providerId="ADAL" clId="{B7AF52EC-9788-4DBE-A28F-AFF797399852}" dt="2025-02-08T05:31:28.733" v="493" actId="21"/>
          <ac:picMkLst>
            <pc:docMk/>
            <pc:sldMk cId="727555040" sldId="384"/>
            <ac:picMk id="13" creationId="{6F255B74-B199-D56E-9005-C82F325CB61B}"/>
          </ac:picMkLst>
        </pc:picChg>
      </pc:sldChg>
      <pc:sldChg chg="delSp del mod">
        <pc:chgData name="Laura Wickard" userId="ee208ece-54c9-4cfd-af96-8256d4c58e42" providerId="ADAL" clId="{B7AF52EC-9788-4DBE-A28F-AFF797399852}" dt="2025-02-08T05:39:02.802" v="532" actId="47"/>
        <pc:sldMkLst>
          <pc:docMk/>
          <pc:sldMk cId="3796478743" sldId="385"/>
        </pc:sldMkLst>
        <pc:spChg chg="del">
          <ac:chgData name="Laura Wickard" userId="ee208ece-54c9-4cfd-af96-8256d4c58e42" providerId="ADAL" clId="{B7AF52EC-9788-4DBE-A28F-AFF797399852}" dt="2025-02-08T05:31:31.559" v="494" actId="478"/>
          <ac:spMkLst>
            <pc:docMk/>
            <pc:sldMk cId="3796478743" sldId="385"/>
            <ac:spMk id="8" creationId="{FD9FEA51-27C9-26B6-2145-8CDA0478453C}"/>
          </ac:spMkLst>
        </pc:spChg>
        <pc:picChg chg="del">
          <ac:chgData name="Laura Wickard" userId="ee208ece-54c9-4cfd-af96-8256d4c58e42" providerId="ADAL" clId="{B7AF52EC-9788-4DBE-A28F-AFF797399852}" dt="2025-02-08T05:31:33.174" v="495" actId="478"/>
          <ac:picMkLst>
            <pc:docMk/>
            <pc:sldMk cId="3796478743" sldId="385"/>
            <ac:picMk id="7" creationId="{71DB9663-D10E-A622-7208-7F5FFA2D7102}"/>
          </ac:picMkLst>
        </pc:picChg>
      </pc:sldChg>
      <pc:sldChg chg="del">
        <pc:chgData name="Laura Wickard" userId="ee208ece-54c9-4cfd-af96-8256d4c58e42" providerId="ADAL" clId="{B7AF52EC-9788-4DBE-A28F-AFF797399852}" dt="2025-02-08T05:08:59.559" v="11" actId="47"/>
        <pc:sldMkLst>
          <pc:docMk/>
          <pc:sldMk cId="2886898687" sldId="386"/>
        </pc:sldMkLst>
      </pc:sldChg>
      <pc:sldChg chg="del">
        <pc:chgData name="Laura Wickard" userId="ee208ece-54c9-4cfd-af96-8256d4c58e42" providerId="ADAL" clId="{B7AF52EC-9788-4DBE-A28F-AFF797399852}" dt="2025-02-08T05:11:23.455" v="130" actId="47"/>
        <pc:sldMkLst>
          <pc:docMk/>
          <pc:sldMk cId="283315094" sldId="387"/>
        </pc:sldMkLst>
      </pc:sldChg>
      <pc:sldChg chg="del">
        <pc:chgData name="Laura Wickard" userId="ee208ece-54c9-4cfd-af96-8256d4c58e42" providerId="ADAL" clId="{B7AF52EC-9788-4DBE-A28F-AFF797399852}" dt="2025-02-08T05:07:55.940" v="2" actId="47"/>
        <pc:sldMkLst>
          <pc:docMk/>
          <pc:sldMk cId="587532586" sldId="388"/>
        </pc:sldMkLst>
      </pc:sldChg>
      <pc:sldChg chg="del">
        <pc:chgData name="Laura Wickard" userId="ee208ece-54c9-4cfd-af96-8256d4c58e42" providerId="ADAL" clId="{B7AF52EC-9788-4DBE-A28F-AFF797399852}" dt="2025-02-08T05:49:39.642" v="781" actId="47"/>
        <pc:sldMkLst>
          <pc:docMk/>
          <pc:sldMk cId="2568131322" sldId="389"/>
        </pc:sldMkLst>
      </pc:sldChg>
      <pc:sldChg chg="add">
        <pc:chgData name="Laura Wickard" userId="ee208ece-54c9-4cfd-af96-8256d4c58e42" providerId="ADAL" clId="{B7AF52EC-9788-4DBE-A28F-AFF797399852}" dt="2025-02-08T05:07:49.108" v="1"/>
        <pc:sldMkLst>
          <pc:docMk/>
          <pc:sldMk cId="3566879586" sldId="391"/>
        </pc:sldMkLst>
      </pc:sldChg>
      <pc:sldChg chg="add">
        <pc:chgData name="Laura Wickard" userId="ee208ece-54c9-4cfd-af96-8256d4c58e42" providerId="ADAL" clId="{B7AF52EC-9788-4DBE-A28F-AFF797399852}" dt="2025-02-08T05:08:31.023" v="4"/>
        <pc:sldMkLst>
          <pc:docMk/>
          <pc:sldMk cId="2710415871" sldId="392"/>
        </pc:sldMkLst>
      </pc:sldChg>
      <pc:sldChg chg="addSp modSp add mod ord modClrScheme chgLayout modNotesTx">
        <pc:chgData name="Laura Wickard" userId="ee208ece-54c9-4cfd-af96-8256d4c58e42" providerId="ADAL" clId="{B7AF52EC-9788-4DBE-A28F-AFF797399852}" dt="2025-02-08T06:03:49.806" v="1282" actId="20577"/>
        <pc:sldMkLst>
          <pc:docMk/>
          <pc:sldMk cId="3418546183" sldId="393"/>
        </pc:sldMkLst>
        <pc:spChg chg="add mod">
          <ac:chgData name="Laura Wickard" userId="ee208ece-54c9-4cfd-af96-8256d4c58e42" providerId="ADAL" clId="{B7AF52EC-9788-4DBE-A28F-AFF797399852}" dt="2025-02-08T05:47:40.566" v="676" actId="20577"/>
          <ac:spMkLst>
            <pc:docMk/>
            <pc:sldMk cId="3418546183" sldId="393"/>
            <ac:spMk id="2" creationId="{C4A3DE85-8EFD-534C-6CC9-00B69C2C35E3}"/>
          </ac:spMkLst>
        </pc:spChg>
        <pc:spChg chg="mod ord">
          <ac:chgData name="Laura Wickard" userId="ee208ece-54c9-4cfd-af96-8256d4c58e42" providerId="ADAL" clId="{B7AF52EC-9788-4DBE-A28F-AFF797399852}" dt="2025-02-08T05:47:01.679" v="630" actId="404"/>
          <ac:spMkLst>
            <pc:docMk/>
            <pc:sldMk cId="3418546183" sldId="393"/>
            <ac:spMk id="6" creationId="{B4B39123-B7FD-099E-1AD6-F03F59F336F4}"/>
          </ac:spMkLst>
        </pc:spChg>
      </pc:sldChg>
      <pc:sldChg chg="modSp add mod">
        <pc:chgData name="Laura Wickard" userId="ee208ece-54c9-4cfd-af96-8256d4c58e42" providerId="ADAL" clId="{B7AF52EC-9788-4DBE-A28F-AFF797399852}" dt="2025-02-09T07:10:37.547" v="2134" actId="20577"/>
        <pc:sldMkLst>
          <pc:docMk/>
          <pc:sldMk cId="3337362204" sldId="394"/>
        </pc:sldMkLst>
        <pc:spChg chg="mod">
          <ac:chgData name="Laura Wickard" userId="ee208ece-54c9-4cfd-af96-8256d4c58e42" providerId="ADAL" clId="{B7AF52EC-9788-4DBE-A28F-AFF797399852}" dt="2025-02-09T07:10:37.547" v="2134" actId="20577"/>
          <ac:spMkLst>
            <pc:docMk/>
            <pc:sldMk cId="3337362204" sldId="394"/>
            <ac:spMk id="3" creationId="{2890EAA0-F26D-2AFF-B53A-3BAB9240B7E9}"/>
          </ac:spMkLst>
        </pc:spChg>
      </pc:sldChg>
      <pc:sldChg chg="modSp add mod">
        <pc:chgData name="Laura Wickard" userId="ee208ece-54c9-4cfd-af96-8256d4c58e42" providerId="ADAL" clId="{B7AF52EC-9788-4DBE-A28F-AFF797399852}" dt="2025-02-08T05:42:21.708" v="558" actId="20577"/>
        <pc:sldMkLst>
          <pc:docMk/>
          <pc:sldMk cId="2585799775" sldId="395"/>
        </pc:sldMkLst>
        <pc:spChg chg="mod">
          <ac:chgData name="Laura Wickard" userId="ee208ece-54c9-4cfd-af96-8256d4c58e42" providerId="ADAL" clId="{B7AF52EC-9788-4DBE-A28F-AFF797399852}" dt="2025-02-08T05:09:48.660" v="39" actId="20577"/>
          <ac:spMkLst>
            <pc:docMk/>
            <pc:sldMk cId="2585799775" sldId="395"/>
            <ac:spMk id="12" creationId="{607BBCCF-2861-5764-859B-36D69A3E1F24}"/>
          </ac:spMkLst>
        </pc:spChg>
        <pc:spChg chg="mod">
          <ac:chgData name="Laura Wickard" userId="ee208ece-54c9-4cfd-af96-8256d4c58e42" providerId="ADAL" clId="{B7AF52EC-9788-4DBE-A28F-AFF797399852}" dt="2025-02-08T05:10:08.701" v="54" actId="20577"/>
          <ac:spMkLst>
            <pc:docMk/>
            <pc:sldMk cId="2585799775" sldId="395"/>
            <ac:spMk id="14" creationId="{CCE71E85-9F83-A1BF-20FE-35A039784491}"/>
          </ac:spMkLst>
        </pc:spChg>
        <pc:spChg chg="mod">
          <ac:chgData name="Laura Wickard" userId="ee208ece-54c9-4cfd-af96-8256d4c58e42" providerId="ADAL" clId="{B7AF52EC-9788-4DBE-A28F-AFF797399852}" dt="2025-02-08T05:42:05.495" v="556" actId="6549"/>
          <ac:spMkLst>
            <pc:docMk/>
            <pc:sldMk cId="2585799775" sldId="395"/>
            <ac:spMk id="15" creationId="{F709EC89-4187-647A-E790-10A214BF581C}"/>
          </ac:spMkLst>
        </pc:spChg>
        <pc:spChg chg="mod">
          <ac:chgData name="Laura Wickard" userId="ee208ece-54c9-4cfd-af96-8256d4c58e42" providerId="ADAL" clId="{B7AF52EC-9788-4DBE-A28F-AFF797399852}" dt="2025-02-08T05:10:30.772" v="104" actId="20577"/>
          <ac:spMkLst>
            <pc:docMk/>
            <pc:sldMk cId="2585799775" sldId="395"/>
            <ac:spMk id="16" creationId="{DD897A1D-5CEE-3D9D-B7B2-0B128A82D1F3}"/>
          </ac:spMkLst>
        </pc:spChg>
        <pc:spChg chg="mod">
          <ac:chgData name="Laura Wickard" userId="ee208ece-54c9-4cfd-af96-8256d4c58e42" providerId="ADAL" clId="{B7AF52EC-9788-4DBE-A28F-AFF797399852}" dt="2025-02-08T05:42:21.708" v="558" actId="20577"/>
          <ac:spMkLst>
            <pc:docMk/>
            <pc:sldMk cId="2585799775" sldId="395"/>
            <ac:spMk id="17" creationId="{9BF81D75-D6D1-82AC-A184-B3D9B33D5465}"/>
          </ac:spMkLst>
        </pc:spChg>
      </pc:sldChg>
      <pc:sldChg chg="addSp delSp modSp add del mod">
        <pc:chgData name="Laura Wickard" userId="ee208ece-54c9-4cfd-af96-8256d4c58e42" providerId="ADAL" clId="{B7AF52EC-9788-4DBE-A28F-AFF797399852}" dt="2025-02-09T07:06:48.265" v="1671" actId="47"/>
        <pc:sldMkLst>
          <pc:docMk/>
          <pc:sldMk cId="1803705310" sldId="396"/>
        </pc:sldMkLst>
        <pc:spChg chg="add del mod">
          <ac:chgData name="Laura Wickard" userId="ee208ece-54c9-4cfd-af96-8256d4c58e42" providerId="ADAL" clId="{B7AF52EC-9788-4DBE-A28F-AFF797399852}" dt="2025-02-08T05:31:51.876" v="526"/>
          <ac:spMkLst>
            <pc:docMk/>
            <pc:sldMk cId="1803705310" sldId="396"/>
            <ac:spMk id="4" creationId="{9E393CED-1ED6-12C6-EF71-14FAAD38D266}"/>
          </ac:spMkLst>
        </pc:spChg>
        <pc:spChg chg="mod">
          <ac:chgData name="Laura Wickard" userId="ee208ece-54c9-4cfd-af96-8256d4c58e42" providerId="ADAL" clId="{B7AF52EC-9788-4DBE-A28F-AFF797399852}" dt="2025-02-08T05:31:47.752" v="524" actId="20577"/>
          <ac:spMkLst>
            <pc:docMk/>
            <pc:sldMk cId="1803705310" sldId="396"/>
            <ac:spMk id="5" creationId="{839431E9-197A-2CCE-E341-6798E52C0E26}"/>
          </ac:spMkLst>
        </pc:spChg>
        <pc:spChg chg="add del mod">
          <ac:chgData name="Laura Wickard" userId="ee208ece-54c9-4cfd-af96-8256d4c58e42" providerId="ADAL" clId="{B7AF52EC-9788-4DBE-A28F-AFF797399852}" dt="2025-02-08T05:58:00.624" v="866" actId="478"/>
          <ac:spMkLst>
            <pc:docMk/>
            <pc:sldMk cId="1803705310" sldId="396"/>
            <ac:spMk id="9" creationId="{9E7E5DE0-A62D-E812-694B-4DA55A675244}"/>
          </ac:spMkLst>
        </pc:spChg>
        <pc:spChg chg="add del mod">
          <ac:chgData name="Laura Wickard" userId="ee208ece-54c9-4cfd-af96-8256d4c58e42" providerId="ADAL" clId="{B7AF52EC-9788-4DBE-A28F-AFF797399852}" dt="2025-02-09T07:01:06.653" v="1601"/>
          <ac:spMkLst>
            <pc:docMk/>
            <pc:sldMk cId="1803705310" sldId="396"/>
            <ac:spMk id="10" creationId="{1C92B0FC-BE4D-3E3F-6C7F-A1F68271C1A6}"/>
          </ac:spMkLst>
        </pc:spChg>
        <pc:picChg chg="del">
          <ac:chgData name="Laura Wickard" userId="ee208ece-54c9-4cfd-af96-8256d4c58e42" providerId="ADAL" clId="{B7AF52EC-9788-4DBE-A28F-AFF797399852}" dt="2025-02-08T05:31:50.217" v="525" actId="478"/>
          <ac:picMkLst>
            <pc:docMk/>
            <pc:sldMk cId="1803705310" sldId="396"/>
            <ac:picMk id="3" creationId="{A9021F22-F65A-C531-311C-26C2DAE73E99}"/>
          </ac:picMkLst>
        </pc:picChg>
        <pc:picChg chg="add mod">
          <ac:chgData name="Laura Wickard" userId="ee208ece-54c9-4cfd-af96-8256d4c58e42" providerId="ADAL" clId="{B7AF52EC-9788-4DBE-A28F-AFF797399852}" dt="2025-02-08T05:58:24.188" v="869" actId="1076"/>
          <ac:picMkLst>
            <pc:docMk/>
            <pc:sldMk cId="1803705310" sldId="396"/>
            <ac:picMk id="7" creationId="{FD146053-146C-E049-5D3E-519B1455A302}"/>
          </ac:picMkLst>
        </pc:picChg>
        <pc:picChg chg="add del mod">
          <ac:chgData name="Laura Wickard" userId="ee208ece-54c9-4cfd-af96-8256d4c58e42" providerId="ADAL" clId="{B7AF52EC-9788-4DBE-A28F-AFF797399852}" dt="2025-02-08T05:53:00.287" v="829" actId="21"/>
          <ac:picMkLst>
            <pc:docMk/>
            <pc:sldMk cId="1803705310" sldId="396"/>
            <ac:picMk id="13" creationId="{6F255B74-B199-D56E-9005-C82F325CB61B}"/>
          </ac:picMkLst>
        </pc:picChg>
      </pc:sldChg>
      <pc:sldChg chg="addSp delSp modSp add mod">
        <pc:chgData name="Laura Wickard" userId="ee208ece-54c9-4cfd-af96-8256d4c58e42" providerId="ADAL" clId="{B7AF52EC-9788-4DBE-A28F-AFF797399852}" dt="2025-02-08T06:01:49.957" v="1061" actId="14100"/>
        <pc:sldMkLst>
          <pc:docMk/>
          <pc:sldMk cId="2664466017" sldId="397"/>
        </pc:sldMkLst>
        <pc:spChg chg="add del mod">
          <ac:chgData name="Laura Wickard" userId="ee208ece-54c9-4cfd-af96-8256d4c58e42" providerId="ADAL" clId="{B7AF52EC-9788-4DBE-A28F-AFF797399852}" dt="2025-02-08T05:40:08.404" v="536" actId="478"/>
          <ac:spMkLst>
            <pc:docMk/>
            <pc:sldMk cId="2664466017" sldId="397"/>
            <ac:spMk id="3" creationId="{660AF5D7-7685-FE79-5DA0-D6A5D2A042D2}"/>
          </ac:spMkLst>
        </pc:spChg>
        <pc:spChg chg="mod">
          <ac:chgData name="Laura Wickard" userId="ee208ece-54c9-4cfd-af96-8256d4c58e42" providerId="ADAL" clId="{B7AF52EC-9788-4DBE-A28F-AFF797399852}" dt="2025-02-08T05:41:18.749" v="554" actId="20577"/>
          <ac:spMkLst>
            <pc:docMk/>
            <pc:sldMk cId="2664466017" sldId="397"/>
            <ac:spMk id="5" creationId="{839431E9-197A-2CCE-E341-6798E52C0E26}"/>
          </ac:spMkLst>
        </pc:spChg>
        <pc:spChg chg="add mod">
          <ac:chgData name="Laura Wickard" userId="ee208ece-54c9-4cfd-af96-8256d4c58e42" providerId="ADAL" clId="{B7AF52EC-9788-4DBE-A28F-AFF797399852}" dt="2025-02-08T06:01:18.273" v="1057" actId="20577"/>
          <ac:spMkLst>
            <pc:docMk/>
            <pc:sldMk cId="2664466017" sldId="397"/>
            <ac:spMk id="8" creationId="{EDD05361-7F3C-0143-5BAF-CF94DD0010AA}"/>
          </ac:spMkLst>
        </pc:spChg>
        <pc:picChg chg="add mod">
          <ac:chgData name="Laura Wickard" userId="ee208ece-54c9-4cfd-af96-8256d4c58e42" providerId="ADAL" clId="{B7AF52EC-9788-4DBE-A28F-AFF797399852}" dt="2025-02-08T06:00:52.135" v="1046" actId="1076"/>
          <ac:picMkLst>
            <pc:docMk/>
            <pc:sldMk cId="2664466017" sldId="397"/>
            <ac:picMk id="6" creationId="{2B7991CD-A045-D4D6-56B6-43DDA91A45D7}"/>
          </ac:picMkLst>
        </pc:picChg>
        <pc:picChg chg="del">
          <ac:chgData name="Laura Wickard" userId="ee208ece-54c9-4cfd-af96-8256d4c58e42" providerId="ADAL" clId="{B7AF52EC-9788-4DBE-A28F-AFF797399852}" dt="2025-02-08T05:39:09.203" v="534" actId="478"/>
          <ac:picMkLst>
            <pc:docMk/>
            <pc:sldMk cId="2664466017" sldId="397"/>
            <ac:picMk id="7" creationId="{FD146053-146C-E049-5D3E-519B1455A302}"/>
          </ac:picMkLst>
        </pc:picChg>
        <pc:picChg chg="del">
          <ac:chgData name="Laura Wickard" userId="ee208ece-54c9-4cfd-af96-8256d4c58e42" providerId="ADAL" clId="{B7AF52EC-9788-4DBE-A28F-AFF797399852}" dt="2025-02-08T05:39:12.279" v="535" actId="478"/>
          <ac:picMkLst>
            <pc:docMk/>
            <pc:sldMk cId="2664466017" sldId="397"/>
            <ac:picMk id="13" creationId="{6F255B74-B199-D56E-9005-C82F325CB61B}"/>
          </ac:picMkLst>
        </pc:picChg>
        <pc:cxnChg chg="add mod">
          <ac:chgData name="Laura Wickard" userId="ee208ece-54c9-4cfd-af96-8256d4c58e42" providerId="ADAL" clId="{B7AF52EC-9788-4DBE-A28F-AFF797399852}" dt="2025-02-08T06:01:49.957" v="1061" actId="14100"/>
          <ac:cxnSpMkLst>
            <pc:docMk/>
            <pc:sldMk cId="2664466017" sldId="397"/>
            <ac:cxnSpMk id="10" creationId="{8AA446C4-3FC9-34E5-5BF3-17D594CCE5A7}"/>
          </ac:cxnSpMkLst>
        </pc:cxnChg>
      </pc:sldChg>
      <pc:sldChg chg="addSp delSp modSp add del mod">
        <pc:chgData name="Laura Wickard" userId="ee208ece-54c9-4cfd-af96-8256d4c58e42" providerId="ADAL" clId="{B7AF52EC-9788-4DBE-A28F-AFF797399852}" dt="2025-02-08T05:47:46.955" v="677" actId="47"/>
        <pc:sldMkLst>
          <pc:docMk/>
          <pc:sldMk cId="3794477552" sldId="398"/>
        </pc:sldMkLst>
        <pc:spChg chg="add mod">
          <ac:chgData name="Laura Wickard" userId="ee208ece-54c9-4cfd-af96-8256d4c58e42" providerId="ADAL" clId="{B7AF52EC-9788-4DBE-A28F-AFF797399852}" dt="2025-02-08T05:45:35.363" v="597" actId="20577"/>
          <ac:spMkLst>
            <pc:docMk/>
            <pc:sldMk cId="3794477552" sldId="398"/>
            <ac:spMk id="2" creationId="{A47E419B-49C4-8B00-9F7E-76680D0A1ADC}"/>
          </ac:spMkLst>
        </pc:spChg>
        <pc:spChg chg="mod">
          <ac:chgData name="Laura Wickard" userId="ee208ece-54c9-4cfd-af96-8256d4c58e42" providerId="ADAL" clId="{B7AF52EC-9788-4DBE-A28F-AFF797399852}" dt="2025-02-08T05:43:32.884" v="586" actId="20577"/>
          <ac:spMkLst>
            <pc:docMk/>
            <pc:sldMk cId="3794477552" sldId="398"/>
            <ac:spMk id="5" creationId="{839431E9-197A-2CCE-E341-6798E52C0E26}"/>
          </ac:spMkLst>
        </pc:spChg>
        <pc:picChg chg="del">
          <ac:chgData name="Laura Wickard" userId="ee208ece-54c9-4cfd-af96-8256d4c58e42" providerId="ADAL" clId="{B7AF52EC-9788-4DBE-A28F-AFF797399852}" dt="2025-02-08T05:42:56.293" v="565" actId="478"/>
          <ac:picMkLst>
            <pc:docMk/>
            <pc:sldMk cId="3794477552" sldId="398"/>
            <ac:picMk id="6" creationId="{2B7991CD-A045-D4D6-56B6-43DDA91A45D7}"/>
          </ac:picMkLst>
        </pc:picChg>
      </pc:sldChg>
      <pc:sldChg chg="addSp modSp add mod modAnim">
        <pc:chgData name="Laura Wickard" userId="ee208ece-54c9-4cfd-af96-8256d4c58e42" providerId="ADAL" clId="{B7AF52EC-9788-4DBE-A28F-AFF797399852}" dt="2025-02-08T06:07:12.260" v="1462"/>
        <pc:sldMkLst>
          <pc:docMk/>
          <pc:sldMk cId="933152382" sldId="399"/>
        </pc:sldMkLst>
        <pc:spChg chg="add mod">
          <ac:chgData name="Laura Wickard" userId="ee208ece-54c9-4cfd-af96-8256d4c58e42" providerId="ADAL" clId="{B7AF52EC-9788-4DBE-A28F-AFF797399852}" dt="2025-02-08T06:07:08.509" v="1461" actId="1076"/>
          <ac:spMkLst>
            <pc:docMk/>
            <pc:sldMk cId="933152382" sldId="399"/>
            <ac:spMk id="2" creationId="{99D26639-2A90-06BE-6E21-FA97F1216505}"/>
          </ac:spMkLst>
        </pc:spChg>
        <pc:spChg chg="mod">
          <ac:chgData name="Laura Wickard" userId="ee208ece-54c9-4cfd-af96-8256d4c58e42" providerId="ADAL" clId="{B7AF52EC-9788-4DBE-A28F-AFF797399852}" dt="2025-02-08T06:06:53.368" v="1458" actId="1076"/>
          <ac:spMkLst>
            <pc:docMk/>
            <pc:sldMk cId="933152382" sldId="399"/>
            <ac:spMk id="6" creationId="{B4B39123-B7FD-099E-1AD6-F03F59F336F4}"/>
          </ac:spMkLst>
        </pc:spChg>
      </pc:sldChg>
      <pc:sldChg chg="addSp delSp modSp add mod ord">
        <pc:chgData name="Laura Wickard" userId="ee208ece-54c9-4cfd-af96-8256d4c58e42" providerId="ADAL" clId="{B7AF52EC-9788-4DBE-A28F-AFF797399852}" dt="2025-02-08T05:53:29.645" v="837" actId="403"/>
        <pc:sldMkLst>
          <pc:docMk/>
          <pc:sldMk cId="371263434" sldId="400"/>
        </pc:sldMkLst>
        <pc:spChg chg="mod">
          <ac:chgData name="Laura Wickard" userId="ee208ece-54c9-4cfd-af96-8256d4c58e42" providerId="ADAL" clId="{B7AF52EC-9788-4DBE-A28F-AFF797399852}" dt="2025-02-08T05:53:29.645" v="837" actId="403"/>
          <ac:spMkLst>
            <pc:docMk/>
            <pc:sldMk cId="371263434" sldId="400"/>
            <ac:spMk id="2" creationId="{78F21C05-B984-B520-8D8D-ED1274E99D98}"/>
          </ac:spMkLst>
        </pc:spChg>
        <pc:picChg chg="add del mod">
          <ac:chgData name="Laura Wickard" userId="ee208ece-54c9-4cfd-af96-8256d4c58e42" providerId="ADAL" clId="{B7AF52EC-9788-4DBE-A28F-AFF797399852}" dt="2025-02-08T05:53:02.928" v="830" actId="478"/>
          <ac:picMkLst>
            <pc:docMk/>
            <pc:sldMk cId="371263434" sldId="400"/>
            <ac:picMk id="4" creationId="{4CEA4020-9039-6BF2-D102-C78D9039C3C7}"/>
          </ac:picMkLst>
        </pc:picChg>
        <pc:picChg chg="add mod">
          <ac:chgData name="Laura Wickard" userId="ee208ece-54c9-4cfd-af96-8256d4c58e42" providerId="ADAL" clId="{B7AF52EC-9788-4DBE-A28F-AFF797399852}" dt="2025-02-08T05:53:13.687" v="834" actId="14100"/>
          <ac:picMkLst>
            <pc:docMk/>
            <pc:sldMk cId="371263434" sldId="400"/>
            <ac:picMk id="13" creationId="{6F255B74-B199-D56E-9005-C82F325CB61B}"/>
          </ac:picMkLst>
        </pc:picChg>
        <pc:picChg chg="del">
          <ac:chgData name="Laura Wickard" userId="ee208ece-54c9-4cfd-af96-8256d4c58e42" providerId="ADAL" clId="{B7AF52EC-9788-4DBE-A28F-AFF797399852}" dt="2025-02-08T05:50:56.723" v="819" actId="478"/>
          <ac:picMkLst>
            <pc:docMk/>
            <pc:sldMk cId="371263434" sldId="400"/>
            <ac:picMk id="17" creationId="{A7E7878A-1434-FE30-C8F9-734E54557A8C}"/>
          </ac:picMkLst>
        </pc:picChg>
      </pc:sldChg>
      <pc:sldChg chg="addSp delSp modSp add mod modAnim">
        <pc:chgData name="Laura Wickard" userId="ee208ece-54c9-4cfd-af96-8256d4c58e42" providerId="ADAL" clId="{B7AF52EC-9788-4DBE-A28F-AFF797399852}" dt="2025-02-09T07:06:23.910" v="1670" actId="14100"/>
        <pc:sldMkLst>
          <pc:docMk/>
          <pc:sldMk cId="1633263328" sldId="401"/>
        </pc:sldMkLst>
        <pc:spChg chg="add mod">
          <ac:chgData name="Laura Wickard" userId="ee208ece-54c9-4cfd-af96-8256d4c58e42" providerId="ADAL" clId="{B7AF52EC-9788-4DBE-A28F-AFF797399852}" dt="2025-02-09T07:05:32.951" v="1630" actId="1076"/>
          <ac:spMkLst>
            <pc:docMk/>
            <pc:sldMk cId="1633263328" sldId="401"/>
            <ac:spMk id="4" creationId="{9A097322-1A72-4744-C373-95AF152C18F9}"/>
          </ac:spMkLst>
        </pc:spChg>
        <pc:spChg chg="mod">
          <ac:chgData name="Laura Wickard" userId="ee208ece-54c9-4cfd-af96-8256d4c58e42" providerId="ADAL" clId="{B7AF52EC-9788-4DBE-A28F-AFF797399852}" dt="2025-02-09T07:06:23.910" v="1670" actId="14100"/>
          <ac:spMkLst>
            <pc:docMk/>
            <pc:sldMk cId="1633263328" sldId="401"/>
            <ac:spMk id="5" creationId="{839431E9-197A-2CCE-E341-6798E52C0E26}"/>
          </ac:spMkLst>
        </pc:spChg>
        <pc:spChg chg="mod">
          <ac:chgData name="Laura Wickard" userId="ee208ece-54c9-4cfd-af96-8256d4c58e42" providerId="ADAL" clId="{B7AF52EC-9788-4DBE-A28F-AFF797399852}" dt="2025-02-09T07:03:29.605" v="1611" actId="5793"/>
          <ac:spMkLst>
            <pc:docMk/>
            <pc:sldMk cId="1633263328" sldId="401"/>
            <ac:spMk id="10" creationId="{1C92B0FC-BE4D-3E3F-6C7F-A1F68271C1A6}"/>
          </ac:spMkLst>
        </pc:spChg>
        <pc:picChg chg="add mod">
          <ac:chgData name="Laura Wickard" userId="ee208ece-54c9-4cfd-af96-8256d4c58e42" providerId="ADAL" clId="{B7AF52EC-9788-4DBE-A28F-AFF797399852}" dt="2025-02-09T06:59:23.340" v="1567" actId="1076"/>
          <ac:picMkLst>
            <pc:docMk/>
            <pc:sldMk cId="1633263328" sldId="401"/>
            <ac:picMk id="3" creationId="{825B6616-2777-4190-FCD1-7834F53ABBAD}"/>
          </ac:picMkLst>
        </pc:picChg>
        <pc:picChg chg="del">
          <ac:chgData name="Laura Wickard" userId="ee208ece-54c9-4cfd-af96-8256d4c58e42" providerId="ADAL" clId="{B7AF52EC-9788-4DBE-A28F-AFF797399852}" dt="2025-02-09T06:59:14.328" v="1565" actId="478"/>
          <ac:picMkLst>
            <pc:docMk/>
            <pc:sldMk cId="1633263328" sldId="401"/>
            <ac:picMk id="7" creationId="{FD146053-146C-E049-5D3E-519B1455A302}"/>
          </ac:picMkLst>
        </pc:picChg>
      </pc:sldChg>
      <pc:sldChg chg="addSp delSp modSp new mod">
        <pc:chgData name="Laura Wickard" userId="ee208ece-54c9-4cfd-af96-8256d4c58e42" providerId="ADAL" clId="{B7AF52EC-9788-4DBE-A28F-AFF797399852}" dt="2025-02-09T07:15:41.202" v="2342" actId="20577"/>
        <pc:sldMkLst>
          <pc:docMk/>
          <pc:sldMk cId="388018700" sldId="402"/>
        </pc:sldMkLst>
        <pc:spChg chg="del">
          <ac:chgData name="Laura Wickard" userId="ee208ece-54c9-4cfd-af96-8256d4c58e42" providerId="ADAL" clId="{B7AF52EC-9788-4DBE-A28F-AFF797399852}" dt="2025-02-09T07:11:22.211" v="2136" actId="478"/>
          <ac:spMkLst>
            <pc:docMk/>
            <pc:sldMk cId="388018700" sldId="402"/>
            <ac:spMk id="2" creationId="{8F4CC075-FF46-D5D0-4F16-2BF972DEA78F}"/>
          </ac:spMkLst>
        </pc:spChg>
        <pc:spChg chg="mod">
          <ac:chgData name="Laura Wickard" userId="ee208ece-54c9-4cfd-af96-8256d4c58e42" providerId="ADAL" clId="{B7AF52EC-9788-4DBE-A28F-AFF797399852}" dt="2025-02-09T07:12:16.669" v="2190" actId="6549"/>
          <ac:spMkLst>
            <pc:docMk/>
            <pc:sldMk cId="388018700" sldId="402"/>
            <ac:spMk id="3" creationId="{948A4FE8-4C43-C98C-964C-8E620A3D6964}"/>
          </ac:spMkLst>
        </pc:spChg>
        <pc:spChg chg="add del">
          <ac:chgData name="Laura Wickard" userId="ee208ece-54c9-4cfd-af96-8256d4c58e42" providerId="ADAL" clId="{B7AF52EC-9788-4DBE-A28F-AFF797399852}" dt="2025-02-09T07:11:26.409" v="2138" actId="22"/>
          <ac:spMkLst>
            <pc:docMk/>
            <pc:sldMk cId="388018700" sldId="402"/>
            <ac:spMk id="5" creationId="{1ABC1CD9-1E51-333F-C9BA-71550D52E773}"/>
          </ac:spMkLst>
        </pc:spChg>
        <pc:spChg chg="add mod">
          <ac:chgData name="Laura Wickard" userId="ee208ece-54c9-4cfd-af96-8256d4c58e42" providerId="ADAL" clId="{B7AF52EC-9788-4DBE-A28F-AFF797399852}" dt="2025-02-09T07:15:41.202" v="2342" actId="20577"/>
          <ac:spMkLst>
            <pc:docMk/>
            <pc:sldMk cId="388018700" sldId="402"/>
            <ac:spMk id="8" creationId="{3B4900E0-5D69-DEFD-D655-2C4E0DB37067}"/>
          </ac:spMkLst>
        </pc:spChg>
        <pc:picChg chg="add mod">
          <ac:chgData name="Laura Wickard" userId="ee208ece-54c9-4cfd-af96-8256d4c58e42" providerId="ADAL" clId="{B7AF52EC-9788-4DBE-A28F-AFF797399852}" dt="2025-02-09T07:11:48.042" v="2143" actId="1076"/>
          <ac:picMkLst>
            <pc:docMk/>
            <pc:sldMk cId="388018700" sldId="402"/>
            <ac:picMk id="7" creationId="{29DCA397-0509-6F3D-8D39-72283E42A1C5}"/>
          </ac:picMkLst>
        </pc:picChg>
        <pc:picChg chg="add mod">
          <ac:chgData name="Laura Wickard" userId="ee208ece-54c9-4cfd-af96-8256d4c58e42" providerId="ADAL" clId="{B7AF52EC-9788-4DBE-A28F-AFF797399852}" dt="2025-02-09T07:14:23.105" v="2309" actId="1076"/>
          <ac:picMkLst>
            <pc:docMk/>
            <pc:sldMk cId="388018700" sldId="402"/>
            <ac:picMk id="10" creationId="{77F2751F-7363-D583-0C93-B693887025FC}"/>
          </ac:picMkLst>
        </pc:picChg>
      </pc:sldChg>
      <pc:sldMasterChg chg="addSldLayout">
        <pc:chgData name="Laura Wickard" userId="ee208ece-54c9-4cfd-af96-8256d4c58e42" providerId="ADAL" clId="{B7AF52EC-9788-4DBE-A28F-AFF797399852}" dt="2025-02-08T05:08:55.479" v="9" actId="27028"/>
        <pc:sldMasterMkLst>
          <pc:docMk/>
          <pc:sldMasterMk cId="0" sldId="2147483915"/>
        </pc:sldMasterMkLst>
        <pc:sldLayoutChg chg="add">
          <pc:chgData name="Laura Wickard" userId="ee208ece-54c9-4cfd-af96-8256d4c58e42" providerId="ADAL" clId="{B7AF52EC-9788-4DBE-A28F-AFF797399852}" dt="2025-02-08T05:08:55.479" v="9" actId="27028"/>
          <pc:sldLayoutMkLst>
            <pc:docMk/>
            <pc:sldMasterMk cId="0" sldId="2147483915"/>
            <pc:sldLayoutMk cId="2964795398" sldId="2147483936"/>
          </pc:sldLayoutMkLst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119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98102" y="0"/>
            <a:ext cx="2982119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>
                <a:cs typeface="Arial" charset="0"/>
              </a:defRPr>
            </a:lvl1pPr>
          </a:lstStyle>
          <a:p>
            <a:pPr>
              <a:defRPr/>
            </a:pPr>
            <a:fld id="{784508CF-F35E-4706-9BA6-77B79739D350}" type="datetimeFigureOut">
              <a:rPr lang="en-US"/>
              <a:pPr>
                <a:defRPr/>
              </a:pPr>
              <a:t>2/8/2025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2982119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98102" y="8829967"/>
            <a:ext cx="2982119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>
                <a:cs typeface="Arial" charset="0"/>
              </a:defRPr>
            </a:lvl1pPr>
          </a:lstStyle>
          <a:p>
            <a:pPr>
              <a:defRPr/>
            </a:pPr>
            <a:fld id="{0C508FB5-316F-4A35-B1F0-6AB2FEB5A16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70737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119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98102" y="0"/>
            <a:ext cx="2982119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A497A26D-E782-4A23-BE45-60EE98FD9B72}" type="datetimeFigureOut">
              <a:rPr lang="en-US"/>
              <a:pPr>
                <a:defRPr/>
              </a:pPr>
              <a:t>2/8/2025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42900" y="696913"/>
            <a:ext cx="6196013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182" y="4415790"/>
            <a:ext cx="550545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2982119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98102" y="8829967"/>
            <a:ext cx="2982119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803B2A7E-0BD1-4B2E-9C7E-29952F5650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375281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03B2A7E-0BD1-4B2E-9C7E-29952F5650DC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97047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D89FA2-7B62-CA74-B7A2-FE973630DB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2682C57-E6D4-7794-1BB2-A910785A478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B96764C-74B0-00C4-BD4D-A95A7108F6C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9A9666-C0C8-D595-12E5-8DE9F954B4A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03B2A7E-0BD1-4B2E-9C7E-29952F5650DC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97282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Today’s </a:t>
            </a:r>
            <a:r>
              <a:rPr lang="en-US" b="1" dirty="0"/>
              <a:t>Agenda </a:t>
            </a:r>
            <a:r>
              <a:rPr lang="en-US" b="0" dirty="0"/>
              <a:t>includes explaining an overview of the purpose &amp; benefits of Standard Jobs and looking at what it takes to set them up – whether from a vendor provided option or manually created.</a:t>
            </a:r>
            <a:endParaRPr lang="en-US" dirty="0"/>
          </a:p>
          <a:p>
            <a:endParaRPr lang="en-US" dirty="0"/>
          </a:p>
          <a:p>
            <a:r>
              <a:rPr lang="en-US" dirty="0"/>
              <a:t>Next, we will walk through a few workflow options.</a:t>
            </a:r>
          </a:p>
          <a:p>
            <a:endParaRPr lang="en-US" dirty="0"/>
          </a:p>
          <a:p>
            <a:r>
              <a:rPr lang="en-US" dirty="0"/>
              <a:t>Then we will get to see the results of being consistent by review a report.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03B2A7E-0BD1-4B2E-9C7E-29952F5650DC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23681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Deposit Payment Method is associated to a Liability Account because we OWE the customer a product.</a:t>
            </a:r>
          </a:p>
          <a:p>
            <a:endParaRPr lang="en-US" dirty="0"/>
          </a:p>
          <a:p>
            <a:r>
              <a:rPr lang="en-US" dirty="0"/>
              <a:t>You have the option to require a Comment when this payment method is used – both taking &amp; using the deposit.</a:t>
            </a:r>
          </a:p>
          <a:p>
            <a:r>
              <a:rPr lang="en-US" dirty="0"/>
              <a:t>** I highly recommend requiring a comment for Unit Deposits at least.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03B2A7E-0BD1-4B2E-9C7E-29952F5650DC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51919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03B2A7E-0BD1-4B2E-9C7E-29952F5650DC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109076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03B2A7E-0BD1-4B2E-9C7E-29952F5650DC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456659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Now that I have explained the setup and taking a Deposit - let’s pop into Live Aspen to review that and then we will also USE the Deposit again our purchase.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03B2A7E-0BD1-4B2E-9C7E-29952F5650DC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637876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03B2A7E-0BD1-4B2E-9C7E-29952F5650DC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467343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03B2A7E-0BD1-4B2E-9C7E-29952F5650DC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787971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03B2A7E-0BD1-4B2E-9C7E-29952F5650DC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03160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828B1E-0BC8-8810-9FD4-C0761512D2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1C4A014-7EE8-2CED-490C-FA0C66B5754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C96DD1D-26AE-9134-8000-20CE85AD7C3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B117949-650E-4906-E975-754384E02BF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03B2A7E-0BD1-4B2E-9C7E-29952F5650DC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79789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14">
            <a:extLst>
              <a:ext uri="{FF2B5EF4-FFF2-40B4-BE49-F238E27FC236}">
                <a16:creationId xmlns:a16="http://schemas.microsoft.com/office/drawing/2014/main" id="{556BC2F7-27D8-4D87-9000-7B3D3161431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92912" y="458865"/>
            <a:ext cx="8664044" cy="757573"/>
          </a:xfrm>
          <a:prstGeom prst="rect">
            <a:avLst/>
          </a:prstGeom>
        </p:spPr>
        <p:txBody>
          <a:bodyPr/>
          <a:lstStyle>
            <a:lvl1pPr>
              <a:defRPr sz="3000" b="1">
                <a:solidFill>
                  <a:srgbClr val="1D4982"/>
                </a:solidFill>
                <a:latin typeface="+mj-lt"/>
              </a:defRPr>
            </a:lvl1pPr>
          </a:lstStyle>
          <a:p>
            <a:pPr lvl="0"/>
            <a:r>
              <a:rPr lang="en-US"/>
              <a:t>Agenda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94F7F7FA-2CD0-4FA4-8214-DD805E499FF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92911" y="1373983"/>
            <a:ext cx="10624695" cy="2190751"/>
          </a:xfrm>
          <a:prstGeom prst="rect">
            <a:avLst/>
          </a:prstGeom>
        </p:spPr>
        <p:txBody>
          <a:bodyPr/>
          <a:lstStyle>
            <a:lvl1pPr>
              <a:lnSpc>
                <a:spcPct val="150000"/>
              </a:lnSpc>
              <a:buFont typeface="Arial" panose="020B0604020202020204" pitchFamily="34" charset="0"/>
              <a:buChar char="•"/>
              <a:defRPr sz="2200">
                <a:latin typeface="+mj-lt"/>
              </a:defRPr>
            </a:lvl1pPr>
            <a:lvl2pPr marL="859536" indent="-512064">
              <a:lnSpc>
                <a:spcPct val="150000"/>
              </a:lnSpc>
              <a:buFont typeface="Arial" panose="020B0604020202020204" pitchFamily="34" charset="0"/>
              <a:buChar char="•"/>
              <a:defRPr sz="2200">
                <a:latin typeface="+mj-lt"/>
              </a:defRPr>
            </a:lvl2pPr>
            <a:lvl3pPr marL="1200150" indent="-285750">
              <a:buFont typeface="Arial" panose="020B0604020202020204" pitchFamily="34" charset="0"/>
              <a:buChar char="•"/>
              <a:defRPr/>
            </a:lvl3pPr>
            <a:lvl4pPr marL="1657350" indent="-285750">
              <a:buFont typeface="Arial" panose="020B0604020202020204" pitchFamily="34" charset="0"/>
              <a:buChar char="•"/>
              <a:defRPr/>
            </a:lvl4pPr>
            <a:lvl5pPr marL="2114550" indent="-285750">
              <a:buFont typeface="Arial" panose="020B0604020202020204" pitchFamily="34" charset="0"/>
              <a:buChar char="•"/>
              <a:defRPr/>
            </a:lvl5pPr>
          </a:lstStyle>
          <a:p>
            <a:pPr lvl="1"/>
            <a:r>
              <a:rPr lang="en-US"/>
              <a:t>Item 1</a:t>
            </a:r>
          </a:p>
          <a:p>
            <a:pPr lvl="1"/>
            <a:r>
              <a:rPr lang="en-US"/>
              <a:t>Item 2</a:t>
            </a:r>
          </a:p>
          <a:p>
            <a:pPr lvl="0"/>
            <a:endParaRPr lang="en-US"/>
          </a:p>
        </p:txBody>
      </p:sp>
      <p:sp>
        <p:nvSpPr>
          <p:cNvPr id="14" name="Prostokąt 4">
            <a:extLst>
              <a:ext uri="{FF2B5EF4-FFF2-40B4-BE49-F238E27FC236}">
                <a16:creationId xmlns:a16="http://schemas.microsoft.com/office/drawing/2014/main" id="{86035A98-9E03-49CB-9205-BC3B92D86D68}"/>
              </a:ext>
            </a:extLst>
          </p:cNvPr>
          <p:cNvSpPr/>
          <p:nvPr userDrawn="1"/>
        </p:nvSpPr>
        <p:spPr>
          <a:xfrm>
            <a:off x="0" y="5990557"/>
            <a:ext cx="12192000" cy="904686"/>
          </a:xfrm>
          <a:prstGeom prst="rect">
            <a:avLst/>
          </a:prstGeom>
          <a:solidFill>
            <a:srgbClr val="0047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64" noProof="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ADA12608-26EC-4F24-B05C-F2A20824C1B9}"/>
              </a:ext>
            </a:extLst>
          </p:cNvPr>
          <p:cNvGrpSpPr/>
          <p:nvPr userDrawn="1"/>
        </p:nvGrpSpPr>
        <p:grpSpPr>
          <a:xfrm>
            <a:off x="7062947" y="6267972"/>
            <a:ext cx="4801840" cy="351860"/>
            <a:chOff x="7109091" y="6301627"/>
            <a:chExt cx="4778111" cy="351860"/>
          </a:xfrm>
        </p:grpSpPr>
        <p:pic>
          <p:nvPicPr>
            <p:cNvPr id="16" name="Picture 15" descr="A picture containing drawing&#10;&#10;Description automatically generated">
              <a:extLst>
                <a:ext uri="{FF2B5EF4-FFF2-40B4-BE49-F238E27FC236}">
                  <a16:creationId xmlns:a16="http://schemas.microsoft.com/office/drawing/2014/main" id="{DEF83FEA-CA50-4358-BC1D-509FDB89798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7109091" y="6370743"/>
              <a:ext cx="1418323" cy="236821"/>
            </a:xfrm>
            <a:prstGeom prst="rect">
              <a:avLst/>
            </a:prstGeom>
          </p:spPr>
        </p:pic>
        <p:pic>
          <p:nvPicPr>
            <p:cNvPr id="17" name="Picture 16" descr="Text&#10;&#10;Description automatically generated">
              <a:extLst>
                <a:ext uri="{FF2B5EF4-FFF2-40B4-BE49-F238E27FC236}">
                  <a16:creationId xmlns:a16="http://schemas.microsoft.com/office/drawing/2014/main" id="{BD93CBAF-2FAB-4602-B4FC-3F740CF72C2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8802050" y="6301627"/>
              <a:ext cx="1301360" cy="351860"/>
            </a:xfrm>
            <a:prstGeom prst="rect">
              <a:avLst/>
            </a:prstGeom>
          </p:spPr>
        </p:pic>
        <p:pic>
          <p:nvPicPr>
            <p:cNvPr id="18" name="Picture 17" descr="A picture containing drawing, clock&#10;&#10;Description automatically generated">
              <a:extLst>
                <a:ext uri="{FF2B5EF4-FFF2-40B4-BE49-F238E27FC236}">
                  <a16:creationId xmlns:a16="http://schemas.microsoft.com/office/drawing/2014/main" id="{F4F61A23-0906-4350-A8C0-1885947D194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10378046" y="6323904"/>
              <a:ext cx="1509156" cy="268680"/>
            </a:xfrm>
            <a:prstGeom prst="rect">
              <a:avLst/>
            </a:prstGeom>
          </p:spPr>
        </p:pic>
      </p:grpSp>
      <p:pic>
        <p:nvPicPr>
          <p:cNvPr id="19" name="Picture 18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7DA04EAB-E17B-48A6-9648-D93B21C427F1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424200" y="6132074"/>
            <a:ext cx="2782188" cy="697775"/>
          </a:xfrm>
          <a:prstGeom prst="rect">
            <a:avLst/>
          </a:prstGeom>
        </p:spPr>
      </p:pic>
      <p:pic>
        <p:nvPicPr>
          <p:cNvPr id="20" name="Picture 19" descr="Logo, company name&#10;&#10;Description automatically generated">
            <a:extLst>
              <a:ext uri="{FF2B5EF4-FFF2-40B4-BE49-F238E27FC236}">
                <a16:creationId xmlns:a16="http://schemas.microsoft.com/office/drawing/2014/main" id="{5AD3B114-B9A6-449C-8A0B-E1558F9B493E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9578523" y="458864"/>
            <a:ext cx="2178618" cy="807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47953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rostokąt 13">
            <a:extLst>
              <a:ext uri="{FF2B5EF4-FFF2-40B4-BE49-F238E27FC236}">
                <a16:creationId xmlns:a16="http://schemas.microsoft.com/office/drawing/2014/main" id="{5AFAB17C-35D6-4B9D-9E7A-2C01A9E843E0}"/>
              </a:ext>
            </a:extLst>
          </p:cNvPr>
          <p:cNvSpPr/>
          <p:nvPr userDrawn="1"/>
        </p:nvSpPr>
        <p:spPr>
          <a:xfrm>
            <a:off x="0" y="1752600"/>
            <a:ext cx="12192000" cy="5105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5" name="Prostokąt 14">
            <a:extLst>
              <a:ext uri="{FF2B5EF4-FFF2-40B4-BE49-F238E27FC236}">
                <a16:creationId xmlns:a16="http://schemas.microsoft.com/office/drawing/2014/main" id="{A3D71890-B3CB-4FD8-834D-009164FB2136}"/>
              </a:ext>
            </a:extLst>
          </p:cNvPr>
          <p:cNvSpPr/>
          <p:nvPr userDrawn="1"/>
        </p:nvSpPr>
        <p:spPr>
          <a:xfrm>
            <a:off x="8001000" y="1752600"/>
            <a:ext cx="4190999" cy="5105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6" name="Tytuł 3">
            <a:extLst>
              <a:ext uri="{FF2B5EF4-FFF2-40B4-BE49-F238E27FC236}">
                <a16:creationId xmlns:a16="http://schemas.microsoft.com/office/drawing/2014/main" id="{EAB87C57-A24A-40AF-AB55-474978C5F9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3246437"/>
            <a:ext cx="6858000" cy="1325563"/>
          </a:xfrm>
          <a:prstGeom prst="rect">
            <a:avLst/>
          </a:prstGeom>
        </p:spPr>
        <p:txBody>
          <a:bodyPr anchor="ctr"/>
          <a:lstStyle>
            <a:lvl1pPr>
              <a:defRPr sz="5000" b="1" spc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lnSpc>
                <a:spcPct val="100000"/>
              </a:lnSpc>
            </a:pPr>
            <a:r>
              <a:rPr lang="pl-PL" dirty="0"/>
              <a:t>Presentation </a:t>
            </a:r>
            <a:r>
              <a:rPr lang="pl-PL" dirty="0" err="1"/>
              <a:t>title</a:t>
            </a:r>
            <a:endParaRPr lang="en-US" dirty="0"/>
          </a:p>
        </p:txBody>
      </p:sp>
      <p:sp>
        <p:nvSpPr>
          <p:cNvPr id="18" name="Tytuł 3">
            <a:extLst>
              <a:ext uri="{FF2B5EF4-FFF2-40B4-BE49-F238E27FC236}">
                <a16:creationId xmlns:a16="http://schemas.microsoft.com/office/drawing/2014/main" id="{6C16F662-5664-479A-B220-CABCADD0FD75}"/>
              </a:ext>
            </a:extLst>
          </p:cNvPr>
          <p:cNvSpPr txBox="1">
            <a:spLocks/>
          </p:cNvSpPr>
          <p:nvPr userDrawn="1"/>
        </p:nvSpPr>
        <p:spPr>
          <a:xfrm>
            <a:off x="533400" y="4160837"/>
            <a:ext cx="6858000" cy="1325563"/>
          </a:xfrm>
          <a:prstGeom prst="rect">
            <a:avLst/>
          </a:prstGeom>
        </p:spPr>
        <p:txBody>
          <a:bodyPr anchor="ctr"/>
          <a:lstStyle>
            <a:lvl1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5000" kern="1200" spc="-100" baseline="0">
                <a:solidFill>
                  <a:schemeClr val="bg1"/>
                </a:solidFill>
                <a:latin typeface="+mn-lt"/>
                <a:ea typeface="+mj-ea"/>
                <a:cs typeface="+mj-cs"/>
              </a:defRPr>
            </a:lvl1pPr>
            <a:lvl2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rgbClr val="003478"/>
                </a:solidFill>
                <a:latin typeface="Cambria" pitchFamily="18" charset="0"/>
              </a:defRPr>
            </a:lvl2pPr>
            <a:lvl3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rgbClr val="003478"/>
                </a:solidFill>
                <a:latin typeface="Cambria" pitchFamily="18" charset="0"/>
              </a:defRPr>
            </a:lvl3pPr>
            <a:lvl4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rgbClr val="003478"/>
                </a:solidFill>
                <a:latin typeface="Cambria" pitchFamily="18" charset="0"/>
              </a:defRPr>
            </a:lvl4pPr>
            <a:lvl5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rgbClr val="003478"/>
                </a:solidFill>
                <a:latin typeface="Cambria" pitchFamily="18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9pPr>
          </a:lstStyle>
          <a:p>
            <a:pPr>
              <a:lnSpc>
                <a:spcPct val="100000"/>
              </a:lnSpc>
            </a:pPr>
            <a:endParaRPr lang="en-US" sz="2500" dirty="0">
              <a:latin typeface="Franklin Gothic Book" panose="020B0503020102020204" pitchFamily="34" charset="0"/>
            </a:endParaRPr>
          </a:p>
        </p:txBody>
      </p:sp>
      <p:cxnSp>
        <p:nvCxnSpPr>
          <p:cNvPr id="19" name="Łącznik prosty 18">
            <a:extLst>
              <a:ext uri="{FF2B5EF4-FFF2-40B4-BE49-F238E27FC236}">
                <a16:creationId xmlns:a16="http://schemas.microsoft.com/office/drawing/2014/main" id="{0E60A237-D655-4551-9317-77C284689725}"/>
              </a:ext>
            </a:extLst>
          </p:cNvPr>
          <p:cNvCxnSpPr/>
          <p:nvPr userDrawn="1"/>
        </p:nvCxnSpPr>
        <p:spPr>
          <a:xfrm>
            <a:off x="685800" y="4419600"/>
            <a:ext cx="533400" cy="0"/>
          </a:xfrm>
          <a:prstGeom prst="line">
            <a:avLst/>
          </a:prstGeom>
          <a:ln w="38100" cap="flat">
            <a:solidFill>
              <a:schemeClr val="bg2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Graphic 1">
            <a:extLst>
              <a:ext uri="{FF2B5EF4-FFF2-40B4-BE49-F238E27FC236}">
                <a16:creationId xmlns:a16="http://schemas.microsoft.com/office/drawing/2014/main" id="{D7B6716D-DE46-00A5-72D5-97522B61B2B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87697" y="660452"/>
            <a:ext cx="2663935" cy="575311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FA715654-5B58-48CE-6809-83FAD8AF007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034272" y="525714"/>
            <a:ext cx="2670048" cy="657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5408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rostokąt 16">
            <a:extLst>
              <a:ext uri="{FF2B5EF4-FFF2-40B4-BE49-F238E27FC236}">
                <a16:creationId xmlns:a16="http://schemas.microsoft.com/office/drawing/2014/main" id="{95CC5B96-AD43-4688-9101-4451DD34D1E7}"/>
              </a:ext>
            </a:extLst>
          </p:cNvPr>
          <p:cNvSpPr/>
          <p:nvPr userDrawn="1"/>
        </p:nvSpPr>
        <p:spPr>
          <a:xfrm>
            <a:off x="0" y="1752600"/>
            <a:ext cx="12192000" cy="5105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2" name="Prostokąt 21">
            <a:extLst>
              <a:ext uri="{FF2B5EF4-FFF2-40B4-BE49-F238E27FC236}">
                <a16:creationId xmlns:a16="http://schemas.microsoft.com/office/drawing/2014/main" id="{CBF483FC-B9CB-4EC5-873E-BB24F6110B07}"/>
              </a:ext>
            </a:extLst>
          </p:cNvPr>
          <p:cNvSpPr/>
          <p:nvPr userDrawn="1"/>
        </p:nvSpPr>
        <p:spPr>
          <a:xfrm>
            <a:off x="8001000" y="1752600"/>
            <a:ext cx="4190999" cy="5105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0" name="Tytuł 3">
            <a:extLst>
              <a:ext uri="{FF2B5EF4-FFF2-40B4-BE49-F238E27FC236}">
                <a16:creationId xmlns:a16="http://schemas.microsoft.com/office/drawing/2014/main" id="{658C6BA4-5304-48D7-AC7C-C10B612699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3246437"/>
            <a:ext cx="6858000" cy="1325563"/>
          </a:xfrm>
          <a:prstGeom prst="rect">
            <a:avLst/>
          </a:prstGeom>
        </p:spPr>
        <p:txBody>
          <a:bodyPr anchor="ctr"/>
          <a:lstStyle>
            <a:lvl1pPr>
              <a:defRPr sz="5000" b="1" spc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lnSpc>
                <a:spcPct val="100000"/>
              </a:lnSpc>
            </a:pPr>
            <a:r>
              <a:rPr lang="pl-PL" dirty="0"/>
              <a:t>Presentation </a:t>
            </a:r>
            <a:r>
              <a:rPr lang="pl-PL" dirty="0" err="1"/>
              <a:t>title</a:t>
            </a:r>
            <a:endParaRPr lang="en-US" dirty="0"/>
          </a:p>
        </p:txBody>
      </p:sp>
      <p:sp>
        <p:nvSpPr>
          <p:cNvPr id="11" name="Tytuł 3">
            <a:extLst>
              <a:ext uri="{FF2B5EF4-FFF2-40B4-BE49-F238E27FC236}">
                <a16:creationId xmlns:a16="http://schemas.microsoft.com/office/drawing/2014/main" id="{56E276F1-64D3-491D-AA29-392D6789F88E}"/>
              </a:ext>
            </a:extLst>
          </p:cNvPr>
          <p:cNvSpPr txBox="1">
            <a:spLocks/>
          </p:cNvSpPr>
          <p:nvPr userDrawn="1"/>
        </p:nvSpPr>
        <p:spPr>
          <a:xfrm>
            <a:off x="533400" y="4160837"/>
            <a:ext cx="6858000" cy="1325563"/>
          </a:xfrm>
          <a:prstGeom prst="rect">
            <a:avLst/>
          </a:prstGeom>
        </p:spPr>
        <p:txBody>
          <a:bodyPr anchor="ctr"/>
          <a:lstStyle>
            <a:lvl1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5000" kern="1200" spc="-100" baseline="0">
                <a:solidFill>
                  <a:schemeClr val="bg1"/>
                </a:solidFill>
                <a:latin typeface="+mn-lt"/>
                <a:ea typeface="+mj-ea"/>
                <a:cs typeface="+mj-cs"/>
              </a:defRPr>
            </a:lvl1pPr>
            <a:lvl2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rgbClr val="003478"/>
                </a:solidFill>
                <a:latin typeface="Cambria" pitchFamily="18" charset="0"/>
              </a:defRPr>
            </a:lvl2pPr>
            <a:lvl3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rgbClr val="003478"/>
                </a:solidFill>
                <a:latin typeface="Cambria" pitchFamily="18" charset="0"/>
              </a:defRPr>
            </a:lvl3pPr>
            <a:lvl4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rgbClr val="003478"/>
                </a:solidFill>
                <a:latin typeface="Cambria" pitchFamily="18" charset="0"/>
              </a:defRPr>
            </a:lvl4pPr>
            <a:lvl5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rgbClr val="003478"/>
                </a:solidFill>
                <a:latin typeface="Cambria" pitchFamily="18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9pPr>
          </a:lstStyle>
          <a:p>
            <a:pPr>
              <a:lnSpc>
                <a:spcPct val="100000"/>
              </a:lnSpc>
            </a:pPr>
            <a:endParaRPr lang="en-US" sz="2500" dirty="0">
              <a:latin typeface="Franklin Gothic Book" panose="020B0503020102020204" pitchFamily="34" charset="0"/>
            </a:endParaRPr>
          </a:p>
        </p:txBody>
      </p:sp>
      <p:cxnSp>
        <p:nvCxnSpPr>
          <p:cNvPr id="12" name="Łącznik prosty 11">
            <a:extLst>
              <a:ext uri="{FF2B5EF4-FFF2-40B4-BE49-F238E27FC236}">
                <a16:creationId xmlns:a16="http://schemas.microsoft.com/office/drawing/2014/main" id="{9367D8F5-BFD8-4952-8C77-303BCC517AC2}"/>
              </a:ext>
            </a:extLst>
          </p:cNvPr>
          <p:cNvCxnSpPr/>
          <p:nvPr userDrawn="1"/>
        </p:nvCxnSpPr>
        <p:spPr>
          <a:xfrm>
            <a:off x="685800" y="4419600"/>
            <a:ext cx="533400" cy="0"/>
          </a:xfrm>
          <a:prstGeom prst="line">
            <a:avLst/>
          </a:prstGeom>
          <a:ln w="38100" cap="flat">
            <a:solidFill>
              <a:schemeClr val="bg2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Łącznik prosty 13">
            <a:extLst>
              <a:ext uri="{FF2B5EF4-FFF2-40B4-BE49-F238E27FC236}">
                <a16:creationId xmlns:a16="http://schemas.microsoft.com/office/drawing/2014/main" id="{D7222D4C-443E-452A-BA6D-C01A3E1E7D54}"/>
              </a:ext>
            </a:extLst>
          </p:cNvPr>
          <p:cNvCxnSpPr>
            <a:cxnSpLocks/>
          </p:cNvCxnSpPr>
          <p:nvPr userDrawn="1"/>
        </p:nvCxnSpPr>
        <p:spPr>
          <a:xfrm>
            <a:off x="11582400" y="533400"/>
            <a:ext cx="0" cy="1600200"/>
          </a:xfrm>
          <a:prstGeom prst="line">
            <a:avLst/>
          </a:prstGeom>
          <a:ln w="38100" cap="sq">
            <a:solidFill>
              <a:schemeClr val="accent6">
                <a:lumMod val="20000"/>
                <a:lumOff val="80000"/>
              </a:schemeClr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Graphic 1">
            <a:extLst>
              <a:ext uri="{FF2B5EF4-FFF2-40B4-BE49-F238E27FC236}">
                <a16:creationId xmlns:a16="http://schemas.microsoft.com/office/drawing/2014/main" id="{DA1EE2E0-5610-0210-DB80-EC49C150AA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87697" y="660452"/>
            <a:ext cx="2663935" cy="575311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03AD51A0-9FE4-3A8A-9F97-1D8C8EE1905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645652" y="525714"/>
            <a:ext cx="2670048" cy="657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6879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6">
            <a:extLst>
              <a:ext uri="{FF2B5EF4-FFF2-40B4-BE49-F238E27FC236}">
                <a16:creationId xmlns:a16="http://schemas.microsoft.com/office/drawing/2014/main" id="{311B3CE8-9D26-3DA6-2550-955D89425975}"/>
              </a:ext>
            </a:extLst>
          </p:cNvPr>
          <p:cNvSpPr/>
          <p:nvPr userDrawn="1"/>
        </p:nvSpPr>
        <p:spPr>
          <a:xfrm>
            <a:off x="0" y="1752600"/>
            <a:ext cx="12192000" cy="5105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" name="Prostokąt 21">
            <a:extLst>
              <a:ext uri="{FF2B5EF4-FFF2-40B4-BE49-F238E27FC236}">
                <a16:creationId xmlns:a16="http://schemas.microsoft.com/office/drawing/2014/main" id="{93D391F8-B888-0337-CF33-E28D05943985}"/>
              </a:ext>
            </a:extLst>
          </p:cNvPr>
          <p:cNvSpPr/>
          <p:nvPr userDrawn="1"/>
        </p:nvSpPr>
        <p:spPr>
          <a:xfrm>
            <a:off x="8001000" y="1752600"/>
            <a:ext cx="4190999" cy="5105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9" name="Łącznik prosty 13">
            <a:extLst>
              <a:ext uri="{FF2B5EF4-FFF2-40B4-BE49-F238E27FC236}">
                <a16:creationId xmlns:a16="http://schemas.microsoft.com/office/drawing/2014/main" id="{A26D7E80-1354-5E29-A97B-D355E541D50B}"/>
              </a:ext>
            </a:extLst>
          </p:cNvPr>
          <p:cNvCxnSpPr>
            <a:cxnSpLocks/>
          </p:cNvCxnSpPr>
          <p:nvPr userDrawn="1"/>
        </p:nvCxnSpPr>
        <p:spPr>
          <a:xfrm>
            <a:off x="11582400" y="533400"/>
            <a:ext cx="0" cy="1600200"/>
          </a:xfrm>
          <a:prstGeom prst="line">
            <a:avLst/>
          </a:prstGeom>
          <a:ln w="38100" cap="sq">
            <a:solidFill>
              <a:schemeClr val="accent6">
                <a:lumMod val="20000"/>
                <a:lumOff val="80000"/>
              </a:schemeClr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Graphic 10">
            <a:extLst>
              <a:ext uri="{FF2B5EF4-FFF2-40B4-BE49-F238E27FC236}">
                <a16:creationId xmlns:a16="http://schemas.microsoft.com/office/drawing/2014/main" id="{B31D27F3-4CC0-46EB-7751-FAF1B7CCE9C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87697" y="660452"/>
            <a:ext cx="2663935" cy="575311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60ECF360-493A-79AA-2CB3-8FE084DB24E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645652" y="525714"/>
            <a:ext cx="2670048" cy="657838"/>
          </a:xfrm>
          <a:prstGeom prst="rect">
            <a:avLst/>
          </a:prstGeom>
        </p:spPr>
      </p:pic>
      <p:sp>
        <p:nvSpPr>
          <p:cNvPr id="13" name="Tytuł 3">
            <a:extLst>
              <a:ext uri="{FF2B5EF4-FFF2-40B4-BE49-F238E27FC236}">
                <a16:creationId xmlns:a16="http://schemas.microsoft.com/office/drawing/2014/main" id="{D41A4C3F-065B-8FF5-835F-D3E5948FC1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3246437"/>
            <a:ext cx="6858000" cy="1325563"/>
          </a:xfrm>
          <a:prstGeom prst="rect">
            <a:avLst/>
          </a:prstGeom>
        </p:spPr>
        <p:txBody>
          <a:bodyPr anchor="ctr"/>
          <a:lstStyle>
            <a:lvl1pPr>
              <a:defRPr sz="5000" b="1" spc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lnSpc>
                <a:spcPct val="100000"/>
              </a:lnSpc>
            </a:pPr>
            <a:r>
              <a:rPr lang="pl-PL" dirty="0"/>
              <a:t>Presentation </a:t>
            </a:r>
            <a:r>
              <a:rPr lang="pl-PL" dirty="0" err="1"/>
              <a:t>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9454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rostokąt 4">
            <a:extLst>
              <a:ext uri="{FF2B5EF4-FFF2-40B4-BE49-F238E27FC236}">
                <a16:creationId xmlns:a16="http://schemas.microsoft.com/office/drawing/2014/main" id="{A6DD0231-7DFF-4A43-B5B2-F2624899C965}"/>
              </a:ext>
            </a:extLst>
          </p:cNvPr>
          <p:cNvSpPr/>
          <p:nvPr userDrawn="1"/>
        </p:nvSpPr>
        <p:spPr>
          <a:xfrm>
            <a:off x="0" y="1752600"/>
            <a:ext cx="12192000" cy="5105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8" name="Tytuł 3">
            <a:extLst>
              <a:ext uri="{FF2B5EF4-FFF2-40B4-BE49-F238E27FC236}">
                <a16:creationId xmlns:a16="http://schemas.microsoft.com/office/drawing/2014/main" id="{30BDCE48-CE52-4AE8-B95D-908CBED853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3246437"/>
            <a:ext cx="6858000" cy="1325563"/>
          </a:xfrm>
          <a:prstGeom prst="rect">
            <a:avLst/>
          </a:prstGeom>
        </p:spPr>
        <p:txBody>
          <a:bodyPr anchor="ctr"/>
          <a:lstStyle>
            <a:lvl1pPr>
              <a:defRPr sz="5000" b="1" spc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lnSpc>
                <a:spcPct val="100000"/>
              </a:lnSpc>
            </a:pPr>
            <a:r>
              <a:rPr lang="pl-PL" dirty="0"/>
              <a:t>Presentation </a:t>
            </a:r>
            <a:r>
              <a:rPr lang="pl-PL" dirty="0" err="1"/>
              <a:t>title</a:t>
            </a:r>
            <a:endParaRPr lang="en-US" dirty="0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1816035D-1DC9-C8A7-A184-A27A7A4A475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87697" y="660452"/>
            <a:ext cx="2663935" cy="575311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7F91049A-0939-425D-3761-9D6ED0A61A4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034272" y="525714"/>
            <a:ext cx="2670048" cy="657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9963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rostokąt 4">
            <a:extLst>
              <a:ext uri="{FF2B5EF4-FFF2-40B4-BE49-F238E27FC236}">
                <a16:creationId xmlns:a16="http://schemas.microsoft.com/office/drawing/2014/main" id="{626D3D97-36C5-5BE7-BA1A-A4D700B9DDB5}"/>
              </a:ext>
            </a:extLst>
          </p:cNvPr>
          <p:cNvSpPr/>
          <p:nvPr userDrawn="1"/>
        </p:nvSpPr>
        <p:spPr>
          <a:xfrm>
            <a:off x="0" y="1752600"/>
            <a:ext cx="12192000" cy="51054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" name="Tytuł 3">
            <a:extLst>
              <a:ext uri="{FF2B5EF4-FFF2-40B4-BE49-F238E27FC236}">
                <a16:creationId xmlns:a16="http://schemas.microsoft.com/office/drawing/2014/main" id="{757E584D-1878-33CD-A221-60F7BCF124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3246437"/>
            <a:ext cx="6858000" cy="1325563"/>
          </a:xfrm>
          <a:prstGeom prst="rect">
            <a:avLst/>
          </a:prstGeom>
        </p:spPr>
        <p:txBody>
          <a:bodyPr anchor="ctr"/>
          <a:lstStyle>
            <a:lvl1pPr>
              <a:defRPr sz="5000" b="1" spc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lnSpc>
                <a:spcPct val="100000"/>
              </a:lnSpc>
            </a:pPr>
            <a:r>
              <a:rPr lang="pl-PL" dirty="0"/>
              <a:t>Presentation </a:t>
            </a:r>
            <a:r>
              <a:rPr lang="pl-PL" dirty="0" err="1"/>
              <a:t>title</a:t>
            </a:r>
            <a:endParaRPr lang="en-US" dirty="0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FECF015F-EFA7-113C-8C88-0D6F5894F5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87697" y="660452"/>
            <a:ext cx="2663935" cy="575311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D9459BD2-2E62-D203-28FB-8940788B2C5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034272" y="525714"/>
            <a:ext cx="2670048" cy="657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2987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524000"/>
            <a:ext cx="11074400" cy="4267200"/>
          </a:xfrm>
          <a:prstGeom prst="rect">
            <a:avLst/>
          </a:prstGeom>
        </p:spPr>
        <p:txBody>
          <a:bodyPr/>
          <a:lstStyle>
            <a:lvl1pPr marL="568325" indent="-452438">
              <a:buClr>
                <a:schemeClr val="tx2"/>
              </a:buClr>
              <a:buFont typeface="Arial" panose="020B0604020202020204" pitchFamily="34" charset="0"/>
              <a:buChar char="•"/>
              <a:defRPr sz="280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14400" indent="-346075">
              <a:buClr>
                <a:schemeClr val="tx2"/>
              </a:buClr>
              <a:buFont typeface="Arial" panose="020B0604020202020204" pitchFamily="34" charset="0"/>
              <a:buChar char="•"/>
              <a:defRPr sz="240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60475" indent="-346075">
              <a:buClr>
                <a:schemeClr val="tx2"/>
              </a:buClr>
              <a:buFont typeface="Arial" panose="020B0604020202020204" pitchFamily="34" charset="0"/>
              <a:buChar char="•"/>
              <a:defRPr sz="200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id="{E6502761-E27D-406C-AC6D-0A18D255B600}"/>
              </a:ext>
            </a:extLst>
          </p:cNvPr>
          <p:cNvSpPr/>
          <p:nvPr userDrawn="1"/>
        </p:nvSpPr>
        <p:spPr>
          <a:xfrm>
            <a:off x="0" y="6240780"/>
            <a:ext cx="12192000" cy="6934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" name="Tytuł 3">
            <a:extLst>
              <a:ext uri="{FF2B5EF4-FFF2-40B4-BE49-F238E27FC236}">
                <a16:creationId xmlns:a16="http://schemas.microsoft.com/office/drawing/2014/main" id="{4BD34791-03EB-40DB-BD32-77B5E0312C2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365125"/>
            <a:ext cx="11125200" cy="1325563"/>
          </a:xfrm>
          <a:prstGeom prst="rect">
            <a:avLst/>
          </a:prstGeom>
        </p:spPr>
        <p:txBody>
          <a:bodyPr/>
          <a:lstStyle>
            <a:lvl1pPr>
              <a:defRPr sz="4000" b="1" spc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pl-PL" dirty="0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DD371CBA-031A-552B-9510-E0DC8055B15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82200" y="6420511"/>
            <a:ext cx="1715452" cy="306043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DD2C57E7-7953-0FB0-D226-602C99C63F8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18172" y="6340792"/>
            <a:ext cx="2009775" cy="485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23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4BD34791-03EB-40DB-BD32-77B5E0312C2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365125"/>
            <a:ext cx="11125200" cy="1325563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lang="pl-PL" sz="4000" b="1" kern="1200" spc="0" baseline="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pl-PL" dirty="0"/>
              <a:t>Agenda</a:t>
            </a:r>
          </a:p>
        </p:txBody>
      </p:sp>
      <p:sp>
        <p:nvSpPr>
          <p:cNvPr id="2" name="Prostokąt 4">
            <a:extLst>
              <a:ext uri="{FF2B5EF4-FFF2-40B4-BE49-F238E27FC236}">
                <a16:creationId xmlns:a16="http://schemas.microsoft.com/office/drawing/2014/main" id="{6E9CB49F-5172-FE98-74BD-F754F542C684}"/>
              </a:ext>
            </a:extLst>
          </p:cNvPr>
          <p:cNvSpPr/>
          <p:nvPr userDrawn="1"/>
        </p:nvSpPr>
        <p:spPr>
          <a:xfrm>
            <a:off x="0" y="6240780"/>
            <a:ext cx="12192000" cy="6934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E47D015C-D811-989D-BC6F-8FE56416D62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82200" y="6420511"/>
            <a:ext cx="1715452" cy="306043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E1B6228C-BF31-B612-9B0D-8EBE49DB6CB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18172" y="6340792"/>
            <a:ext cx="2009775" cy="485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3092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ekstu 6">
            <a:extLst>
              <a:ext uri="{FF2B5EF4-FFF2-40B4-BE49-F238E27FC236}">
                <a16:creationId xmlns:a16="http://schemas.microsoft.com/office/drawing/2014/main" id="{62008CC5-EBAC-DA0A-70F9-2929376AB7B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953000" y="2590800"/>
            <a:ext cx="5105400" cy="609600"/>
          </a:xfrm>
          <a:prstGeom prst="rect">
            <a:avLst/>
          </a:prstGeom>
        </p:spPr>
        <p:txBody>
          <a:bodyPr/>
          <a:lstStyle>
            <a:lvl1pPr marL="115887" indent="0">
              <a:buNone/>
              <a:defRPr lang="en-US" sz="4000" b="1" kern="1200" spc="0" baseline="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lvl="0"/>
            <a:r>
              <a:rPr lang="pl-PL" dirty="0" err="1"/>
              <a:t>Name</a:t>
            </a:r>
            <a:endParaRPr lang="en-US" dirty="0"/>
          </a:p>
        </p:txBody>
      </p:sp>
      <p:sp>
        <p:nvSpPr>
          <p:cNvPr id="4" name="Symbol zastępczy tekstu 6">
            <a:extLst>
              <a:ext uri="{FF2B5EF4-FFF2-40B4-BE49-F238E27FC236}">
                <a16:creationId xmlns:a16="http://schemas.microsoft.com/office/drawing/2014/main" id="{CDF2C916-2914-2320-75D1-B2B5A912250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953000" y="3276600"/>
            <a:ext cx="5105400" cy="609600"/>
          </a:xfrm>
          <a:prstGeom prst="rect">
            <a:avLst/>
          </a:prstGeom>
        </p:spPr>
        <p:txBody>
          <a:bodyPr/>
          <a:lstStyle>
            <a:lvl1pPr marL="115887" indent="0">
              <a:buNone/>
              <a:defRPr lang="en-US" sz="2800" b="0" kern="1200" spc="-100" baseline="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lvl="0"/>
            <a:r>
              <a:rPr lang="pl-PL" dirty="0" err="1"/>
              <a:t>Title</a:t>
            </a:r>
            <a:endParaRPr lang="en-US" dirty="0"/>
          </a:p>
        </p:txBody>
      </p:sp>
      <p:sp>
        <p:nvSpPr>
          <p:cNvPr id="5" name="Owal 1">
            <a:extLst>
              <a:ext uri="{FF2B5EF4-FFF2-40B4-BE49-F238E27FC236}">
                <a16:creationId xmlns:a16="http://schemas.microsoft.com/office/drawing/2014/main" id="{2DEFDF94-FDCA-438A-D4DC-FC297A7D8FE1}"/>
              </a:ext>
            </a:extLst>
          </p:cNvPr>
          <p:cNvSpPr/>
          <p:nvPr userDrawn="1"/>
        </p:nvSpPr>
        <p:spPr>
          <a:xfrm>
            <a:off x="3200400" y="2438400"/>
            <a:ext cx="1524000" cy="1524000"/>
          </a:xfrm>
          <a:prstGeom prst="ellipse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Prostokąt 4">
            <a:extLst>
              <a:ext uri="{FF2B5EF4-FFF2-40B4-BE49-F238E27FC236}">
                <a16:creationId xmlns:a16="http://schemas.microsoft.com/office/drawing/2014/main" id="{597C10E7-A998-325F-3A35-04F3480668E2}"/>
              </a:ext>
            </a:extLst>
          </p:cNvPr>
          <p:cNvSpPr/>
          <p:nvPr userDrawn="1"/>
        </p:nvSpPr>
        <p:spPr>
          <a:xfrm>
            <a:off x="0" y="6240780"/>
            <a:ext cx="12192000" cy="6934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988C9B81-56CD-5CF4-A41B-08A5255A439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82200" y="6420511"/>
            <a:ext cx="1715452" cy="306043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55D7D390-DDCE-96D2-5CDD-727A21F5632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18172" y="6340792"/>
            <a:ext cx="2009775" cy="485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8145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14D6674B-1786-4E05-A8AF-E079348AF9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516380"/>
            <a:ext cx="5105400" cy="4267200"/>
          </a:xfrm>
          <a:prstGeom prst="rect">
            <a:avLst/>
          </a:prstGeom>
        </p:spPr>
        <p:txBody>
          <a:bodyPr/>
          <a:lstStyle>
            <a:lvl1pPr marL="568325" indent="-452438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lang="en-US" sz="2800" kern="1200" dirty="0">
                <a:solidFill>
                  <a:schemeClr val="accent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914400" indent="-346075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lang="en-US" sz="2400" kern="1200" dirty="0">
                <a:solidFill>
                  <a:schemeClr val="accent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260475" indent="-346075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lang="en-US" sz="2000" kern="1200" dirty="0">
                <a:solidFill>
                  <a:schemeClr val="accent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E88447E3-85E3-44D1-BE52-0C947D314F6E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6019800" y="1516380"/>
            <a:ext cx="5105400" cy="4267200"/>
          </a:xfrm>
          <a:prstGeom prst="rect">
            <a:avLst/>
          </a:prstGeom>
        </p:spPr>
        <p:txBody>
          <a:bodyPr/>
          <a:lstStyle>
            <a:lvl1pPr marL="568325" indent="-452438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lang="en-US" sz="2800" kern="1200" dirty="0">
                <a:solidFill>
                  <a:schemeClr val="accent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914400" indent="-346075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lang="en-US" sz="2400" kern="1200" dirty="0">
                <a:solidFill>
                  <a:schemeClr val="accent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260475" indent="-346075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lang="en-US" sz="2000" kern="1200" dirty="0">
                <a:solidFill>
                  <a:schemeClr val="accent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7" name="Tytuł 3">
            <a:extLst>
              <a:ext uri="{FF2B5EF4-FFF2-40B4-BE49-F238E27FC236}">
                <a16:creationId xmlns:a16="http://schemas.microsoft.com/office/drawing/2014/main" id="{C49E9769-1588-4F8B-9840-103F42AE79B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 lang="en-US" sz="4000" b="1" kern="1200" spc="0" baseline="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pl-PL" dirty="0"/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id="{80101252-CC5B-90A9-76CA-89E00CEDF641}"/>
              </a:ext>
            </a:extLst>
          </p:cNvPr>
          <p:cNvSpPr/>
          <p:nvPr userDrawn="1"/>
        </p:nvSpPr>
        <p:spPr>
          <a:xfrm>
            <a:off x="0" y="6240780"/>
            <a:ext cx="12192000" cy="6934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0FB90134-F576-3ED1-3C12-221BFC86FC2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82200" y="6420511"/>
            <a:ext cx="1715452" cy="306043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FB13F33A-286C-C912-ED1C-EE91AB1CD88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18172" y="6340792"/>
            <a:ext cx="2009775" cy="485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2007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3F79EF88-0D14-44C5-95DD-FD4BDA8BD4CB}"/>
              </a:ext>
            </a:extLst>
          </p:cNvPr>
          <p:cNvSpPr txBox="1">
            <a:spLocks/>
          </p:cNvSpPr>
          <p:nvPr userDrawn="1"/>
        </p:nvSpPr>
        <p:spPr>
          <a:xfrm>
            <a:off x="609601" y="1252901"/>
            <a:ext cx="5105400" cy="723900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4500" b="0" kern="1200" spc="-100" baseline="0">
                <a:solidFill>
                  <a:srgbClr val="003478"/>
                </a:solidFill>
                <a:latin typeface="+mn-lt"/>
                <a:ea typeface="+mj-ea"/>
                <a:cs typeface="+mj-cs"/>
              </a:defRPr>
            </a:lvl1pPr>
            <a:lvl2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rgbClr val="003478"/>
                </a:solidFill>
                <a:latin typeface="Cambria" pitchFamily="18" charset="0"/>
              </a:defRPr>
            </a:lvl2pPr>
            <a:lvl3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rgbClr val="003478"/>
                </a:solidFill>
                <a:latin typeface="Cambria" pitchFamily="18" charset="0"/>
              </a:defRPr>
            </a:lvl3pPr>
            <a:lvl4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rgbClr val="003478"/>
                </a:solidFill>
                <a:latin typeface="Cambria" pitchFamily="18" charset="0"/>
              </a:defRPr>
            </a:lvl4pPr>
            <a:lvl5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rgbClr val="003478"/>
                </a:solidFill>
                <a:latin typeface="Cambria" pitchFamily="18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9pPr>
          </a:lstStyle>
          <a:p>
            <a:r>
              <a:rPr lang="en-US" sz="28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to edit Master title style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D2258BBE-7AF6-480D-9B5E-BD8787F5F362}"/>
              </a:ext>
            </a:extLst>
          </p:cNvPr>
          <p:cNvSpPr txBox="1">
            <a:spLocks/>
          </p:cNvSpPr>
          <p:nvPr userDrawn="1"/>
        </p:nvSpPr>
        <p:spPr>
          <a:xfrm>
            <a:off x="5994401" y="1252901"/>
            <a:ext cx="5130799" cy="723900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4500" b="0" kern="1200" spc="-100" baseline="0">
                <a:solidFill>
                  <a:srgbClr val="003478"/>
                </a:solidFill>
                <a:latin typeface="+mn-lt"/>
                <a:ea typeface="+mj-ea"/>
                <a:cs typeface="+mj-cs"/>
              </a:defRPr>
            </a:lvl1pPr>
            <a:lvl2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rgbClr val="003478"/>
                </a:solidFill>
                <a:latin typeface="Cambria" pitchFamily="18" charset="0"/>
              </a:defRPr>
            </a:lvl2pPr>
            <a:lvl3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rgbClr val="003478"/>
                </a:solidFill>
                <a:latin typeface="Cambria" pitchFamily="18" charset="0"/>
              </a:defRPr>
            </a:lvl3pPr>
            <a:lvl4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rgbClr val="003478"/>
                </a:solidFill>
                <a:latin typeface="Cambria" pitchFamily="18" charset="0"/>
              </a:defRPr>
            </a:lvl4pPr>
            <a:lvl5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rgbClr val="003478"/>
                </a:solidFill>
                <a:latin typeface="Cambria" pitchFamily="18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9pPr>
          </a:lstStyle>
          <a:p>
            <a: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800" b="1" kern="1200" spc="-100" baseline="0" dirty="0">
                <a:solidFill>
                  <a:schemeClr val="tx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Click to edit Master title style</a:t>
            </a:r>
          </a:p>
        </p:txBody>
      </p:sp>
      <p:sp>
        <p:nvSpPr>
          <p:cNvPr id="15" name="Tytuł 3">
            <a:extLst>
              <a:ext uri="{FF2B5EF4-FFF2-40B4-BE49-F238E27FC236}">
                <a16:creationId xmlns:a16="http://schemas.microsoft.com/office/drawing/2014/main" id="{50B8888E-9D9C-4AAE-8AE1-93023477AA9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 lang="en-US" sz="4000" b="1" kern="1200" spc="0" baseline="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pl-PL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C3FE002C-AFB5-4CF5-81BC-766EA5346A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973580"/>
            <a:ext cx="5105400" cy="3741420"/>
          </a:xfrm>
          <a:prstGeom prst="rect">
            <a:avLst/>
          </a:prstGeom>
        </p:spPr>
        <p:txBody>
          <a:bodyPr/>
          <a:lstStyle>
            <a:lvl1pPr marL="568325" indent="-452438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lang="en-US" sz="2800" kern="1200" dirty="0">
                <a:solidFill>
                  <a:schemeClr val="accent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914400" indent="-346075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lang="en-US" sz="2400" kern="1200" dirty="0">
                <a:solidFill>
                  <a:schemeClr val="accent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260475" indent="-346075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lang="en-US" sz="2000" kern="1200" dirty="0">
                <a:solidFill>
                  <a:schemeClr val="accent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A1A398D2-66AE-4633-AA8A-C10308375BDF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6019800" y="1973580"/>
            <a:ext cx="5105400" cy="3741420"/>
          </a:xfrm>
          <a:prstGeom prst="rect">
            <a:avLst/>
          </a:prstGeom>
        </p:spPr>
        <p:txBody>
          <a:bodyPr/>
          <a:lstStyle>
            <a:lvl1pPr>
              <a:defRPr lang="en-US" sz="2800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lang="en-US" sz="2400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lang="en-US" sz="2000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US" dirty="0"/>
              <a:t>Edit Master text styles</a:t>
            </a:r>
          </a:p>
          <a:p>
            <a:pPr lvl="1"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US" dirty="0"/>
              <a:t>Second level</a:t>
            </a:r>
          </a:p>
          <a:p>
            <a:pPr lvl="2"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US" dirty="0"/>
              <a:t>Third level</a:t>
            </a:r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id="{964DECC4-ADBA-5F03-7034-FCED912A302B}"/>
              </a:ext>
            </a:extLst>
          </p:cNvPr>
          <p:cNvSpPr/>
          <p:nvPr userDrawn="1"/>
        </p:nvSpPr>
        <p:spPr>
          <a:xfrm>
            <a:off x="0" y="6240780"/>
            <a:ext cx="12192000" cy="6934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820C18EE-369A-924E-C1FB-9866925CF3A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82200" y="6420511"/>
            <a:ext cx="1715452" cy="306043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A1C4B9A9-132F-BBBA-02CB-5DADE5F42F5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18172" y="6340792"/>
            <a:ext cx="2009775" cy="485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55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8FEFD2A3-EF5F-4F56-B60D-483AD163C67D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09600" y="1516380"/>
            <a:ext cx="11074400" cy="4267200"/>
          </a:xfrm>
          <a:prstGeom prst="rect">
            <a:avLst/>
          </a:prstGeom>
        </p:spPr>
        <p:txBody>
          <a:bodyPr/>
          <a:lstStyle>
            <a:lvl1pPr marL="115887" indent="0">
              <a:buClr>
                <a:srgbClr val="2D94E0"/>
              </a:buClr>
              <a:buFont typeface="Arial" panose="020B0604020202020204" pitchFamily="34" charset="0"/>
              <a:buNone/>
              <a:defRPr sz="200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68325" indent="0">
              <a:buClr>
                <a:srgbClr val="2D94E0"/>
              </a:buClr>
              <a:buFont typeface="Arial" panose="020B0604020202020204" pitchFamily="34" charset="0"/>
              <a:buNone/>
              <a:defRPr>
                <a:solidFill>
                  <a:srgbClr val="232323"/>
                </a:solidFill>
                <a:latin typeface="Franklin Gothic Book" panose="020B0503020102020204" pitchFamily="34" charset="0"/>
              </a:defRPr>
            </a:lvl2pPr>
            <a:lvl3pPr marL="914400" indent="0">
              <a:buClr>
                <a:srgbClr val="2D94E0"/>
              </a:buClr>
              <a:buFont typeface="Arial" panose="020B0604020202020204" pitchFamily="34" charset="0"/>
              <a:buNone/>
              <a:defRPr>
                <a:solidFill>
                  <a:srgbClr val="232323"/>
                </a:solidFill>
                <a:latin typeface="Franklin Gothic Book" panose="020B0503020102020204" pitchFamily="34" charset="0"/>
              </a:defRPr>
            </a:lvl3pPr>
          </a:lstStyle>
          <a:p>
            <a:pPr lvl="0"/>
            <a:r>
              <a:rPr lang="pl-PL" dirty="0" err="1"/>
              <a:t>Paragraph</a:t>
            </a:r>
            <a:r>
              <a:rPr lang="pl-PL" dirty="0"/>
              <a:t> </a:t>
            </a:r>
            <a:r>
              <a:rPr lang="pl-PL" dirty="0" err="1"/>
              <a:t>text</a:t>
            </a:r>
            <a:endParaRPr lang="en-US" dirty="0"/>
          </a:p>
        </p:txBody>
      </p:sp>
      <p:sp>
        <p:nvSpPr>
          <p:cNvPr id="12" name="Tytuł 3">
            <a:extLst>
              <a:ext uri="{FF2B5EF4-FFF2-40B4-BE49-F238E27FC236}">
                <a16:creationId xmlns:a16="http://schemas.microsoft.com/office/drawing/2014/main" id="{540A7C48-B8F6-4A41-817E-C7AD1B69563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365125"/>
            <a:ext cx="11074400" cy="978381"/>
          </a:xfrm>
          <a:prstGeom prst="rect">
            <a:avLst/>
          </a:prstGeom>
        </p:spPr>
        <p:txBody>
          <a:bodyPr/>
          <a:lstStyle>
            <a:lvl1pPr>
              <a:defRPr lang="en-US" sz="4000" b="1" kern="1200" spc="0" baseline="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pl-PL" dirty="0"/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id="{4E6039E8-12CC-53F6-104A-4876DFB4FA03}"/>
              </a:ext>
            </a:extLst>
          </p:cNvPr>
          <p:cNvSpPr/>
          <p:nvPr userDrawn="1"/>
        </p:nvSpPr>
        <p:spPr>
          <a:xfrm>
            <a:off x="0" y="6240780"/>
            <a:ext cx="12192000" cy="6934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09BB9AA7-0B64-0F71-CD5B-05252D421D9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82200" y="6420511"/>
            <a:ext cx="1715452" cy="306043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6772155D-74D0-333E-8BD8-1E0FB25E4C7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18172" y="6340792"/>
            <a:ext cx="2009775" cy="485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943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ytuł 3">
            <a:extLst>
              <a:ext uri="{FF2B5EF4-FFF2-40B4-BE49-F238E27FC236}">
                <a16:creationId xmlns:a16="http://schemas.microsoft.com/office/drawing/2014/main" id="{26936C94-584A-4267-8BBC-4B7B7E1A541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365125"/>
            <a:ext cx="11074400" cy="978381"/>
          </a:xfrm>
          <a:prstGeom prst="rect">
            <a:avLst/>
          </a:prstGeom>
        </p:spPr>
        <p:txBody>
          <a:bodyPr/>
          <a:lstStyle>
            <a:lvl1pPr>
              <a:defRPr lang="en-US" sz="4000" b="1" kern="1200" spc="0" baseline="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pl-PL" dirty="0"/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id="{FD1F236D-17E6-7B7E-D57F-2C24AA1E4E0E}"/>
              </a:ext>
            </a:extLst>
          </p:cNvPr>
          <p:cNvSpPr/>
          <p:nvPr userDrawn="1"/>
        </p:nvSpPr>
        <p:spPr>
          <a:xfrm>
            <a:off x="0" y="6240780"/>
            <a:ext cx="12192000" cy="6934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D248778B-89EF-05C8-7888-80049A15D3B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82200" y="6420511"/>
            <a:ext cx="1715452" cy="306043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98846FC3-C6F2-5271-044D-A870B95C9F0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18172" y="6340792"/>
            <a:ext cx="2009775" cy="485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0324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es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203200" y="76200"/>
            <a:ext cx="1524000" cy="1295400"/>
          </a:xfrm>
          <a:prstGeom prst="rect">
            <a:avLst/>
          </a:prstGeom>
          <a:solidFill>
            <a:schemeClr val="bg1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6F427728-C202-40A1-9A19-01DEF9845B3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2766060"/>
            <a:ext cx="12192000" cy="1143000"/>
          </a:xfrm>
          <a:prstGeom prst="rect">
            <a:avLst/>
          </a:prstGeom>
        </p:spPr>
        <p:txBody>
          <a:bodyPr/>
          <a:lstStyle>
            <a:lvl1pPr>
              <a:defRPr lang="pl-PL" sz="4000" b="1" kern="1200" spc="0" baseline="0" dirty="0" err="1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pl-PL" sz="5400" dirty="0" err="1"/>
              <a:t>Questions</a:t>
            </a:r>
            <a:r>
              <a:rPr lang="pl-PL" sz="5400" dirty="0"/>
              <a:t>?</a:t>
            </a:r>
            <a:endParaRPr lang="en-US" sz="5400" dirty="0"/>
          </a:p>
        </p:txBody>
      </p:sp>
      <p:sp>
        <p:nvSpPr>
          <p:cNvPr id="7" name="Prostokąt 4">
            <a:extLst>
              <a:ext uri="{FF2B5EF4-FFF2-40B4-BE49-F238E27FC236}">
                <a16:creationId xmlns:a16="http://schemas.microsoft.com/office/drawing/2014/main" id="{D95334B8-4CEF-DDD4-6DFA-9DE5B016FBA4}"/>
              </a:ext>
            </a:extLst>
          </p:cNvPr>
          <p:cNvSpPr/>
          <p:nvPr userDrawn="1"/>
        </p:nvSpPr>
        <p:spPr>
          <a:xfrm>
            <a:off x="0" y="6240780"/>
            <a:ext cx="12192000" cy="6934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655F379E-C976-0164-8807-99279A72FCE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82200" y="6420511"/>
            <a:ext cx="1715452" cy="306043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9B84904E-69A9-5E73-B6DE-32F97CD9C55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18172" y="6340792"/>
            <a:ext cx="2009775" cy="485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5219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203200" y="76200"/>
            <a:ext cx="1524000" cy="1295400"/>
          </a:xfrm>
          <a:prstGeom prst="rect">
            <a:avLst/>
          </a:prstGeom>
          <a:solidFill>
            <a:schemeClr val="bg1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E39114BA-10F2-4096-95CF-78276C49245A}"/>
              </a:ext>
            </a:extLst>
          </p:cNvPr>
          <p:cNvSpPr/>
          <p:nvPr userDrawn="1"/>
        </p:nvSpPr>
        <p:spPr>
          <a:xfrm>
            <a:off x="-2569" y="-1"/>
            <a:ext cx="12194569" cy="6240779"/>
          </a:xfrm>
          <a:prstGeom prst="rect">
            <a:avLst/>
          </a:prstGeom>
          <a:solidFill>
            <a:srgbClr val="1659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F458DA13-EA99-4F89-ADC6-B207C3B4B71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2548888"/>
            <a:ext cx="12192000" cy="1143000"/>
          </a:xfrm>
          <a:prstGeom prst="rect">
            <a:avLst/>
          </a:prstGeom>
        </p:spPr>
        <p:txBody>
          <a:bodyPr anchor="ctr"/>
          <a:lstStyle>
            <a:lvl1pPr>
              <a:defRPr sz="4800" b="1">
                <a:solidFill>
                  <a:schemeClr val="bg1"/>
                </a:solidFill>
                <a:latin typeface="Franklin Gothic Book" panose="020B0503020102020204" pitchFamily="34" charset="0"/>
              </a:defRPr>
            </a:lvl1pPr>
          </a:lstStyle>
          <a:p>
            <a:pPr algn="ctr"/>
            <a:r>
              <a:rPr lang="pl-PL" sz="5400" dirty="0" err="1"/>
              <a:t>Thank</a:t>
            </a:r>
            <a:r>
              <a:rPr lang="pl-PL" sz="5400" dirty="0"/>
              <a:t> </a:t>
            </a:r>
            <a:r>
              <a:rPr lang="pl-PL" sz="5400" dirty="0" err="1"/>
              <a:t>you</a:t>
            </a:r>
            <a:r>
              <a:rPr lang="pl-PL" sz="5400" dirty="0"/>
              <a:t>!</a:t>
            </a:r>
            <a:endParaRPr lang="en-US" sz="5400" dirty="0"/>
          </a:p>
        </p:txBody>
      </p:sp>
      <p:sp>
        <p:nvSpPr>
          <p:cNvPr id="8" name="Prostokąt 4">
            <a:extLst>
              <a:ext uri="{FF2B5EF4-FFF2-40B4-BE49-F238E27FC236}">
                <a16:creationId xmlns:a16="http://schemas.microsoft.com/office/drawing/2014/main" id="{5CA29A22-A717-B782-5ABE-74B9494D67EC}"/>
              </a:ext>
            </a:extLst>
          </p:cNvPr>
          <p:cNvSpPr/>
          <p:nvPr userDrawn="1"/>
        </p:nvSpPr>
        <p:spPr>
          <a:xfrm>
            <a:off x="0" y="6240780"/>
            <a:ext cx="12192000" cy="6934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E15C7E6E-A4A0-6C9F-3F36-2E80E9A19D0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82200" y="6420511"/>
            <a:ext cx="1715452" cy="306043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93CFB0C1-E036-BCB0-9482-3C74BF49336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18172" y="6340792"/>
            <a:ext cx="2009775" cy="485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0030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936" r:id="rId1"/>
    <p:sldLayoutId id="2147483916" r:id="rId2"/>
    <p:sldLayoutId id="2147483931" r:id="rId3"/>
    <p:sldLayoutId id="2147483932" r:id="rId4"/>
    <p:sldLayoutId id="2147483927" r:id="rId5"/>
    <p:sldLayoutId id="2147483935" r:id="rId6"/>
    <p:sldLayoutId id="2147483917" r:id="rId7"/>
    <p:sldLayoutId id="2147483934" r:id="rId8"/>
    <p:sldLayoutId id="2147483933" r:id="rId9"/>
    <p:sldLayoutId id="2147483929" r:id="rId10"/>
    <p:sldLayoutId id="2147483930" r:id="rId11"/>
    <p:sldLayoutId id="2147483905" r:id="rId12"/>
    <p:sldLayoutId id="2147483925" r:id="rId13"/>
    <p:sldLayoutId id="2147483924" r:id="rId14"/>
    <p:sldLayoutId id="2147483928" r:id="rId15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rtl="0" eaLnBrk="1" fontAlgn="base" hangingPunct="1">
        <a:lnSpc>
          <a:spcPts val="4600"/>
        </a:lnSpc>
        <a:spcBef>
          <a:spcPct val="0"/>
        </a:spcBef>
        <a:spcAft>
          <a:spcPct val="0"/>
        </a:spcAft>
        <a:defRPr sz="4500" kern="1200" spc="-100" baseline="0">
          <a:solidFill>
            <a:srgbClr val="003478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ts val="4600"/>
        </a:lnSpc>
        <a:spcBef>
          <a:spcPct val="0"/>
        </a:spcBef>
        <a:spcAft>
          <a:spcPct val="0"/>
        </a:spcAft>
        <a:defRPr sz="4500">
          <a:solidFill>
            <a:srgbClr val="003478"/>
          </a:solidFill>
          <a:latin typeface="Cambria" pitchFamily="18" charset="0"/>
        </a:defRPr>
      </a:lvl2pPr>
      <a:lvl3pPr algn="l" rtl="0" eaLnBrk="1" fontAlgn="base" hangingPunct="1">
        <a:lnSpc>
          <a:spcPts val="4600"/>
        </a:lnSpc>
        <a:spcBef>
          <a:spcPct val="0"/>
        </a:spcBef>
        <a:spcAft>
          <a:spcPct val="0"/>
        </a:spcAft>
        <a:defRPr sz="4500">
          <a:solidFill>
            <a:srgbClr val="003478"/>
          </a:solidFill>
          <a:latin typeface="Cambria" pitchFamily="18" charset="0"/>
        </a:defRPr>
      </a:lvl3pPr>
      <a:lvl4pPr algn="l" rtl="0" eaLnBrk="1" fontAlgn="base" hangingPunct="1">
        <a:lnSpc>
          <a:spcPts val="4600"/>
        </a:lnSpc>
        <a:spcBef>
          <a:spcPct val="0"/>
        </a:spcBef>
        <a:spcAft>
          <a:spcPct val="0"/>
        </a:spcAft>
        <a:defRPr sz="4500">
          <a:solidFill>
            <a:srgbClr val="003478"/>
          </a:solidFill>
          <a:latin typeface="Cambria" pitchFamily="18" charset="0"/>
        </a:defRPr>
      </a:lvl4pPr>
      <a:lvl5pPr algn="l" rtl="0" eaLnBrk="1" fontAlgn="base" hangingPunct="1">
        <a:lnSpc>
          <a:spcPts val="4600"/>
        </a:lnSpc>
        <a:spcBef>
          <a:spcPct val="0"/>
        </a:spcBef>
        <a:spcAft>
          <a:spcPct val="0"/>
        </a:spcAft>
        <a:defRPr sz="4500">
          <a:solidFill>
            <a:srgbClr val="003478"/>
          </a:solidFill>
          <a:latin typeface="Cambria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Cambria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Cambria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Cambria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Cambria" pitchFamily="18" charset="0"/>
        </a:defRPr>
      </a:lvl9pPr>
    </p:titleStyle>
    <p:bodyStyle>
      <a:lvl1pPr marL="568325" indent="-45243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indent="-346075" algn="l" rtl="0" eaLnBrk="1" fontAlgn="base" hangingPunct="1">
        <a:spcBef>
          <a:spcPct val="20000"/>
        </a:spcBef>
        <a:spcAft>
          <a:spcPct val="0"/>
        </a:spcAft>
        <a:buFont typeface="Calibri" pitchFamily="34" charset="0"/>
        <a:buChar char="−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260475" indent="-346075" algn="l" defTabSz="1030288" rtl="0" eaLnBrk="1" fontAlgn="base" hangingPunct="1">
        <a:spcBef>
          <a:spcPct val="20000"/>
        </a:spcBef>
        <a:spcAft>
          <a:spcPct val="0"/>
        </a:spcAft>
        <a:buFont typeface="Wingdings" pitchFamily="2" charset="2"/>
        <a:buChar char="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79525" indent="-228600" algn="l" rtl="0" eaLnBrk="1" fontAlgn="base" hangingPunct="1">
        <a:spcBef>
          <a:spcPct val="20000"/>
        </a:spcBef>
        <a:spcAft>
          <a:spcPct val="0"/>
        </a:spcAft>
        <a:buClr>
          <a:srgbClr val="95A39D"/>
        </a:buClr>
        <a:buFont typeface="Arial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163" indent="-228600" algn="l" rtl="0" eaLnBrk="1" fontAlgn="base" hangingPunct="1">
        <a:spcBef>
          <a:spcPct val="20000"/>
        </a:spcBef>
        <a:spcAft>
          <a:spcPct val="0"/>
        </a:spcAft>
        <a:buClr>
          <a:srgbClr val="C89F5D"/>
        </a:buClr>
        <a:buFont typeface="Arial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8.svg"/><Relationship Id="rId5" Type="http://schemas.openxmlformats.org/officeDocument/2006/relationships/image" Target="../media/image17.png"/><Relationship Id="rId4" Type="http://schemas.openxmlformats.org/officeDocument/2006/relationships/image" Target="../media/image16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6" Type="http://schemas.openxmlformats.org/officeDocument/2006/relationships/hyperlink" Target="https://openloans.com/blog/how-often-to-pay-with-cash" TargetMode="External"/><Relationship Id="rId5" Type="http://schemas.openxmlformats.org/officeDocument/2006/relationships/image" Target="../media/image22.jpg"/><Relationship Id="rId4" Type="http://schemas.openxmlformats.org/officeDocument/2006/relationships/image" Target="../media/image21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sv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5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reamstime.com/stock-photography-golden-mouse-globe-image3148822" TargetMode="External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ww.dreamstime.com/illustration/steps.html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20.png"/><Relationship Id="rId7" Type="http://schemas.openxmlformats.org/officeDocument/2006/relationships/image" Target="../media/image37.sv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6.png"/><Relationship Id="rId5" Type="http://schemas.openxmlformats.org/officeDocument/2006/relationships/image" Target="../media/image35.jpg"/><Relationship Id="rId4" Type="http://schemas.openxmlformats.org/officeDocument/2006/relationships/image" Target="../media/image21.svg"/><Relationship Id="rId9" Type="http://schemas.openxmlformats.org/officeDocument/2006/relationships/image" Target="../media/image39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17">
            <a:extLst>
              <a:ext uri="{FF2B5EF4-FFF2-40B4-BE49-F238E27FC236}">
                <a16:creationId xmlns:a16="http://schemas.microsoft.com/office/drawing/2014/main" id="{CFDEBA40-78C5-9665-17DD-E19B6FF21FAC}"/>
              </a:ext>
            </a:extLst>
          </p:cNvPr>
          <p:cNvSpPr txBox="1">
            <a:spLocks/>
          </p:cNvSpPr>
          <p:nvPr/>
        </p:nvSpPr>
        <p:spPr>
          <a:xfrm>
            <a:off x="685800" y="2514600"/>
            <a:ext cx="8229600" cy="1935163"/>
          </a:xfrm>
          <a:prstGeom prst="rect">
            <a:avLst/>
          </a:prstGeom>
        </p:spPr>
        <p:txBody>
          <a:bodyPr anchor="ctr"/>
          <a:lstStyle>
            <a:lvl1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5000" b="1" kern="1200" spc="0" baseline="0">
                <a:solidFill>
                  <a:schemeClr val="bg1"/>
                </a:solidFill>
                <a:latin typeface="Franklin Gothic Book" panose="020B0503020102020204" pitchFamily="34" charset="0"/>
                <a:ea typeface="+mj-ea"/>
                <a:cs typeface="+mj-cs"/>
              </a:defRPr>
            </a:lvl1pPr>
            <a:lvl2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rgbClr val="003478"/>
                </a:solidFill>
                <a:latin typeface="Cambria" pitchFamily="18" charset="0"/>
              </a:defRPr>
            </a:lvl2pPr>
            <a:lvl3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rgbClr val="003478"/>
                </a:solidFill>
                <a:latin typeface="Cambria" pitchFamily="18" charset="0"/>
              </a:defRPr>
            </a:lvl3pPr>
            <a:lvl4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rgbClr val="003478"/>
                </a:solidFill>
                <a:latin typeface="Cambria" pitchFamily="18" charset="0"/>
              </a:defRPr>
            </a:lvl4pPr>
            <a:lvl5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rgbClr val="003478"/>
                </a:solidFill>
                <a:latin typeface="Cambria" pitchFamily="18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9pPr>
          </a:lstStyle>
          <a:p>
            <a:pPr>
              <a:lnSpc>
                <a:spcPct val="100000"/>
              </a:lnSpc>
            </a:pPr>
            <a:r>
              <a:rPr lang="pl-PL" sz="4400" dirty="0">
                <a:latin typeface="Arial" panose="020B0604020202020204" pitchFamily="34" charset="0"/>
                <a:cs typeface="Arial" panose="020B0604020202020204" pitchFamily="34" charset="0"/>
              </a:rPr>
              <a:t>2025 </a:t>
            </a:r>
            <a:r>
              <a:rPr lang="pl-PL" sz="4400" b="0" dirty="0">
                <a:latin typeface="Arial" panose="020B0604020202020204" pitchFamily="34" charset="0"/>
                <a:cs typeface="Arial" panose="020B0604020202020204" pitchFamily="34" charset="0"/>
              </a:rPr>
              <a:t>User Conference</a:t>
            </a:r>
            <a:br>
              <a:rPr lang="en-US" sz="105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CA" sz="2400" b="0" dirty="0">
                <a:latin typeface="Arial" panose="020B0604020202020204" pitchFamily="34" charset="0"/>
                <a:cs typeface="Arial" panose="020B0604020202020204" pitchFamily="34" charset="0"/>
              </a:rPr>
              <a:t>Learn &amp; Grow at our User Conference</a:t>
            </a:r>
          </a:p>
          <a:p>
            <a:pPr>
              <a:lnSpc>
                <a:spcPct val="100000"/>
              </a:lnSpc>
            </a:pPr>
            <a:r>
              <a:rPr lang="en-CA" sz="2400" b="0" dirty="0">
                <a:latin typeface="Arial" panose="020B0604020202020204" pitchFamily="34" charset="0"/>
                <a:cs typeface="Arial" panose="020B0604020202020204" pitchFamily="34" charset="0"/>
              </a:rPr>
              <a:t>in Jacksonville!</a:t>
            </a:r>
            <a:endParaRPr lang="pl-PL" sz="4800" b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D7D151FF-9B94-D456-69C0-4EAD9E9EF2ED}"/>
              </a:ext>
            </a:extLst>
          </p:cNvPr>
          <p:cNvSpPr/>
          <p:nvPr/>
        </p:nvSpPr>
        <p:spPr>
          <a:xfrm>
            <a:off x="762000" y="4724400"/>
            <a:ext cx="533400" cy="533400"/>
          </a:xfrm>
          <a:prstGeom prst="roundRect">
            <a:avLst>
              <a:gd name="adj" fmla="val 8542"/>
            </a:avLst>
          </a:prstGeom>
          <a:solidFill>
            <a:schemeClr val="bg1"/>
          </a:solidFill>
          <a:ln>
            <a:noFill/>
          </a:ln>
          <a:effectLst>
            <a:outerShdw blurRad="317500" sx="112000" sy="112000" algn="ctr" rotWithShape="0">
              <a:srgbClr val="2D94E0">
                <a:alpha val="9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46AAF94-02DF-0002-99BA-C8929A53F04E}"/>
              </a:ext>
            </a:extLst>
          </p:cNvPr>
          <p:cNvSpPr txBox="1"/>
          <p:nvPr/>
        </p:nvSpPr>
        <p:spPr>
          <a:xfrm>
            <a:off x="1371600" y="4806434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en-CA" sz="1800" b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February 10 - 12th, 2025</a:t>
            </a:r>
            <a:endParaRPr lang="pl-PL" sz="4000" b="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6A28F6F8-6615-12C4-F0EA-9BBFDB0ADDDE}"/>
              </a:ext>
            </a:extLst>
          </p:cNvPr>
          <p:cNvSpPr/>
          <p:nvPr/>
        </p:nvSpPr>
        <p:spPr>
          <a:xfrm>
            <a:off x="767080" y="5496560"/>
            <a:ext cx="533400" cy="533400"/>
          </a:xfrm>
          <a:prstGeom prst="roundRect">
            <a:avLst>
              <a:gd name="adj" fmla="val 8542"/>
            </a:avLst>
          </a:prstGeom>
          <a:solidFill>
            <a:schemeClr val="bg1"/>
          </a:solidFill>
          <a:ln>
            <a:noFill/>
          </a:ln>
          <a:effectLst>
            <a:outerShdw blurRad="317500" sx="112000" sy="112000" algn="ctr" rotWithShape="0">
              <a:srgbClr val="2D94E0">
                <a:alpha val="9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C246FF5-EF91-E432-0108-86BBC34BF1A9}"/>
              </a:ext>
            </a:extLst>
          </p:cNvPr>
          <p:cNvSpPr txBox="1"/>
          <p:nvPr/>
        </p:nvSpPr>
        <p:spPr>
          <a:xfrm>
            <a:off x="1376680" y="5572760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en-CA" sz="1800" b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Jacksonville, Florida</a:t>
            </a:r>
            <a:endParaRPr lang="pl-PL" sz="4000" b="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B647C807-EF7F-BEB2-AA34-2BBAAA19B4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83920" y="4847128"/>
            <a:ext cx="268432" cy="268432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E479425B-37C4-EF85-6C92-A5676818A96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23909" y="5630984"/>
            <a:ext cx="202915" cy="276702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4E5CAAB0-B26E-94E9-0AA6-6A854916BDDB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5350017" y="2208430"/>
            <a:ext cx="6841983" cy="427828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F88083-C335-446C-C0B2-E161C3A065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phic 9">
            <a:extLst>
              <a:ext uri="{FF2B5EF4-FFF2-40B4-BE49-F238E27FC236}">
                <a16:creationId xmlns:a16="http://schemas.microsoft.com/office/drawing/2014/main" id="{A8BD354C-E92B-197D-446B-165444094C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471478" y="1828800"/>
            <a:ext cx="2226520" cy="747712"/>
          </a:xfrm>
          <a:prstGeom prst="rect">
            <a:avLst/>
          </a:prstGeom>
        </p:spPr>
      </p:pic>
      <p:sp>
        <p:nvSpPr>
          <p:cNvPr id="2" name="Tytuł 17">
            <a:extLst>
              <a:ext uri="{FF2B5EF4-FFF2-40B4-BE49-F238E27FC236}">
                <a16:creationId xmlns:a16="http://schemas.microsoft.com/office/drawing/2014/main" id="{78F21C05-B984-B520-8D8D-ED1274E99D98}"/>
              </a:ext>
            </a:extLst>
          </p:cNvPr>
          <p:cNvSpPr txBox="1">
            <a:spLocks/>
          </p:cNvSpPr>
          <p:nvPr/>
        </p:nvSpPr>
        <p:spPr>
          <a:xfrm>
            <a:off x="223838" y="2281912"/>
            <a:ext cx="5069281" cy="3597639"/>
          </a:xfrm>
          <a:prstGeom prst="rect">
            <a:avLst/>
          </a:prstGeom>
        </p:spPr>
        <p:txBody>
          <a:bodyPr anchor="ctr"/>
          <a:lstStyle>
            <a:lvl1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5000" b="1" kern="1200" spc="0" baseline="0">
                <a:solidFill>
                  <a:schemeClr val="bg1"/>
                </a:solidFill>
                <a:latin typeface="Franklin Gothic Book" panose="020B0503020102020204" pitchFamily="34" charset="0"/>
                <a:ea typeface="+mj-ea"/>
                <a:cs typeface="+mj-cs"/>
              </a:defRPr>
            </a:lvl1pPr>
            <a:lvl2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rgbClr val="003478"/>
                </a:solidFill>
                <a:latin typeface="Cambria" pitchFamily="18" charset="0"/>
              </a:defRPr>
            </a:lvl2pPr>
            <a:lvl3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rgbClr val="003478"/>
                </a:solidFill>
                <a:latin typeface="Cambria" pitchFamily="18" charset="0"/>
              </a:defRPr>
            </a:lvl3pPr>
            <a:lvl4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rgbClr val="003478"/>
                </a:solidFill>
                <a:latin typeface="Cambria" pitchFamily="18" charset="0"/>
              </a:defRPr>
            </a:lvl4pPr>
            <a:lvl5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rgbClr val="003478"/>
                </a:solidFill>
                <a:latin typeface="Cambria" pitchFamily="18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Accounting – </a:t>
            </a:r>
          </a:p>
          <a:p>
            <a:pPr>
              <a:lnSpc>
                <a:spcPct val="100000"/>
              </a:lnSpc>
            </a:pPr>
            <a:br>
              <a:rPr lang="en-US" sz="105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105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</a:pPr>
            <a:r>
              <a:rPr lang="en-CA" sz="2800" b="0" dirty="0">
                <a:latin typeface="Arial" panose="020B0604020202020204" pitchFamily="34" charset="0"/>
                <a:cs typeface="Arial" panose="020B0604020202020204" pitchFamily="34" charset="0"/>
              </a:rPr>
              <a:t>     </a:t>
            </a:r>
            <a:r>
              <a:rPr lang="en-CA" sz="3200" b="0" dirty="0">
                <a:latin typeface="Arial" panose="020B0604020202020204" pitchFamily="34" charset="0"/>
                <a:cs typeface="Arial" panose="020B0604020202020204" pitchFamily="34" charset="0"/>
              </a:rPr>
              <a:t>Customer Deposits</a:t>
            </a:r>
            <a:endParaRPr lang="en-CA" sz="2800" b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</a:pPr>
            <a:endParaRPr lang="en-CA" sz="2800" b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</a:pPr>
            <a:endParaRPr lang="en-CA" sz="2800" b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</a:pPr>
            <a:endParaRPr lang="en-CA" sz="2800" b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Content Placeholder 12" descr="A person handing over money&#10;&#10;Description automatically generated">
            <a:extLst>
              <a:ext uri="{FF2B5EF4-FFF2-40B4-BE49-F238E27FC236}">
                <a16:creationId xmlns:a16="http://schemas.microsoft.com/office/drawing/2014/main" id="{6F255B74-B199-D56E-9005-C82F325CB61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5189210" y="1724892"/>
            <a:ext cx="7047167" cy="5133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263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3877D0-9C4A-2B8F-3B88-8DB81FFAAD7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53000" y="2209800"/>
            <a:ext cx="5105400" cy="609600"/>
          </a:xfrm>
        </p:spPr>
        <p:txBody>
          <a:bodyPr/>
          <a:lstStyle/>
          <a:p>
            <a:r>
              <a:rPr lang="en-US" i="1" dirty="0"/>
              <a:t>Laura Wickard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04143ECF-6A79-8EFB-7FFB-F1AB4C42785C}"/>
              </a:ext>
            </a:extLst>
          </p:cNvPr>
          <p:cNvSpPr/>
          <p:nvPr/>
        </p:nvSpPr>
        <p:spPr>
          <a:xfrm>
            <a:off x="3276600" y="2514600"/>
            <a:ext cx="1371600" cy="1371600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0F61B5-4E20-8614-717C-2CD49472160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53000" y="3124200"/>
            <a:ext cx="5105400" cy="609600"/>
          </a:xfrm>
        </p:spPr>
        <p:txBody>
          <a:bodyPr/>
          <a:lstStyle/>
          <a:p>
            <a:r>
              <a:rPr lang="en-US" i="1" dirty="0"/>
              <a:t>Implementation Manager</a:t>
            </a:r>
          </a:p>
        </p:txBody>
      </p:sp>
      <p:pic>
        <p:nvPicPr>
          <p:cNvPr id="6" name="Picture 5" descr="User outline">
            <a:extLst>
              <a:ext uri="{FF2B5EF4-FFF2-40B4-BE49-F238E27FC236}">
                <a16:creationId xmlns:a16="http://schemas.microsoft.com/office/drawing/2014/main" id="{DB6645FD-F21B-7615-19E2-266FC4AEE5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676" b="676"/>
          <a:stretch/>
        </p:blipFill>
        <p:spPr>
          <a:xfrm>
            <a:off x="3276600" y="2551176"/>
            <a:ext cx="1352268" cy="1333994"/>
          </a:xfrm>
          <a:prstGeom prst="ellipse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AFB60C70-349B-2EDB-CC2C-CB1297C14B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1409" y="1758412"/>
            <a:ext cx="1839191" cy="2378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66879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ADD0733-9E31-15B2-001D-D7602A5C53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65126"/>
            <a:ext cx="11125200" cy="973818"/>
          </a:xfrm>
        </p:spPr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62E37D11-1C2B-EDC6-425F-38DC99DBDFE9}"/>
              </a:ext>
            </a:extLst>
          </p:cNvPr>
          <p:cNvSpPr txBox="1">
            <a:spLocks/>
          </p:cNvSpPr>
          <p:nvPr/>
        </p:nvSpPr>
        <p:spPr>
          <a:xfrm>
            <a:off x="708884" y="2340025"/>
            <a:ext cx="698400" cy="698400"/>
          </a:xfrm>
          <a:prstGeom prst="roundRect">
            <a:avLst>
              <a:gd name="adj" fmla="val 5756"/>
            </a:avLst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>
            <a:outerShdw blurRad="475572" dist="38100" dir="2700000" sx="103000" sy="103000" algn="tl" rotWithShape="0">
              <a:prstClr val="black">
                <a:alpha val="10000"/>
              </a:prstClr>
            </a:outerShdw>
          </a:effectLst>
        </p:spPr>
        <p:txBody>
          <a:bodyPr vert="horz" wrap="square" lIns="108000" tIns="108000" rIns="108000" bIns="108000" rtlCol="0" anchor="ctr">
            <a:noAutofit/>
          </a:bodyPr>
          <a:lstStyle>
            <a:lvl1pPr marL="0" indent="0" algn="ctr" defTabSz="914318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​"/>
              <a:defRPr lang="en-US" sz="1800" b="1" kern="120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318" rtl="0" eaLnBrk="1" latinLnBrk="0" hangingPunct="1">
              <a:lnSpc>
                <a:spcPct val="100000"/>
              </a:lnSpc>
              <a:spcBef>
                <a:spcPts val="499"/>
              </a:spcBef>
              <a:buFont typeface="Arial" panose="020B0604020202020204" pitchFamily="34" charset="0"/>
              <a:buChar char="​"/>
              <a:defRPr lang="en-US" sz="1800" b="1" kern="1000" cap="none" spc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​"/>
              <a:defRPr lang="en-US" sz="1800" b="0" i="0" kern="1000" cap="none" spc="50" baseline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71450" indent="-17145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lang="en-US" sz="1800" kern="120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360000" indent="-17145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lang="en-CA" sz="1800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504000" indent="-18000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720000" indent="-228580" algn="l" defTabSz="914318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8692" indent="-228580" algn="l" defTabSz="914318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5850" indent="-228580" algn="l" defTabSz="914318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18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​"/>
              <a:tabLst/>
              <a:defRPr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kumimoji="0" lang="pl-PL" sz="18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kumimoji="0" lang="en-CA" sz="18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315CD6F2-A437-D902-A194-4B20DBFD3D61}"/>
              </a:ext>
            </a:extLst>
          </p:cNvPr>
          <p:cNvSpPr txBox="1">
            <a:spLocks/>
          </p:cNvSpPr>
          <p:nvPr/>
        </p:nvSpPr>
        <p:spPr>
          <a:xfrm>
            <a:off x="708884" y="3137349"/>
            <a:ext cx="698400" cy="698400"/>
          </a:xfrm>
          <a:prstGeom prst="roundRect">
            <a:avLst>
              <a:gd name="adj" fmla="val 3938"/>
            </a:avLst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>
            <a:outerShdw blurRad="475572" dist="38100" dir="2700000" sx="103000" sy="103000" algn="tl" rotWithShape="0">
              <a:prstClr val="black">
                <a:alpha val="10000"/>
              </a:prstClr>
            </a:outerShdw>
          </a:effectLst>
        </p:spPr>
        <p:txBody>
          <a:bodyPr vert="horz" wrap="square" lIns="108000" tIns="108000" rIns="108000" bIns="108000" rtlCol="0" anchor="ctr">
            <a:noAutofit/>
          </a:bodyPr>
          <a:lstStyle>
            <a:lvl1pPr marL="0" indent="0" algn="ctr" defTabSz="914318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​"/>
              <a:defRPr lang="en-US" sz="1800" b="1" kern="120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318" rtl="0" eaLnBrk="1" latinLnBrk="0" hangingPunct="1">
              <a:lnSpc>
                <a:spcPct val="100000"/>
              </a:lnSpc>
              <a:spcBef>
                <a:spcPts val="499"/>
              </a:spcBef>
              <a:buFont typeface="Arial" panose="020B0604020202020204" pitchFamily="34" charset="0"/>
              <a:buChar char="​"/>
              <a:defRPr lang="en-US" sz="1800" b="1" kern="1000" cap="none" spc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​"/>
              <a:defRPr lang="en-US" sz="1800" b="0" i="0" kern="1000" cap="none" spc="50" baseline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71450" indent="-17145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lang="en-US" sz="1800" kern="120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360000" indent="-17145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lang="en-CA" sz="1800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504000" indent="-18000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720000" indent="-228580" algn="l" defTabSz="914318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8692" indent="-228580" algn="l" defTabSz="914318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5850" indent="-228580" algn="l" defTabSz="914318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18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​"/>
              <a:tabLst/>
              <a:defRPr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kumimoji="0" lang="pl-PL" sz="180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kumimoji="0" lang="en-CA" sz="180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EC06BBFE-2C19-6369-458A-124A9693F0E9}"/>
              </a:ext>
            </a:extLst>
          </p:cNvPr>
          <p:cNvSpPr txBox="1">
            <a:spLocks/>
          </p:cNvSpPr>
          <p:nvPr/>
        </p:nvSpPr>
        <p:spPr>
          <a:xfrm>
            <a:off x="708884" y="3942513"/>
            <a:ext cx="698400" cy="698400"/>
          </a:xfrm>
          <a:prstGeom prst="roundRect">
            <a:avLst>
              <a:gd name="adj" fmla="val 4665"/>
            </a:avLst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>
            <a:outerShdw blurRad="475572" dist="38100" dir="2700000" sx="103000" sy="103000" algn="tl" rotWithShape="0">
              <a:prstClr val="black">
                <a:alpha val="10000"/>
              </a:prstClr>
            </a:outerShdw>
          </a:effectLst>
        </p:spPr>
        <p:txBody>
          <a:bodyPr vert="horz" wrap="square" lIns="108000" tIns="108000" rIns="108000" bIns="108000" rtlCol="0" anchor="ctr">
            <a:noAutofit/>
          </a:bodyPr>
          <a:lstStyle>
            <a:lvl1pPr marL="0" indent="0" algn="ctr" defTabSz="914318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​"/>
              <a:defRPr lang="en-US" sz="1800" b="1" kern="120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318" rtl="0" eaLnBrk="1" latinLnBrk="0" hangingPunct="1">
              <a:lnSpc>
                <a:spcPct val="100000"/>
              </a:lnSpc>
              <a:spcBef>
                <a:spcPts val="499"/>
              </a:spcBef>
              <a:buFont typeface="Arial" panose="020B0604020202020204" pitchFamily="34" charset="0"/>
              <a:buChar char="​"/>
              <a:defRPr lang="en-US" sz="1800" b="1" kern="1000" cap="none" spc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​"/>
              <a:defRPr lang="en-US" sz="1800" b="0" i="0" kern="1000" cap="none" spc="50" baseline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71450" indent="-17145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lang="en-US" sz="1800" kern="120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360000" indent="-17145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lang="en-CA" sz="1800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504000" indent="-18000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720000" indent="-228580" algn="l" defTabSz="914318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8692" indent="-228580" algn="l" defTabSz="914318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5850" indent="-228580" algn="l" defTabSz="914318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18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​"/>
              <a:tabLst/>
              <a:defRPr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kumimoji="0" lang="pl-PL" sz="180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kumimoji="0" lang="en-CA" sz="180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AAED64AF-63F2-0D4D-4D54-92AF22AF3995}"/>
              </a:ext>
            </a:extLst>
          </p:cNvPr>
          <p:cNvSpPr txBox="1">
            <a:spLocks/>
          </p:cNvSpPr>
          <p:nvPr/>
        </p:nvSpPr>
        <p:spPr>
          <a:xfrm>
            <a:off x="708884" y="4767502"/>
            <a:ext cx="698400" cy="698400"/>
          </a:xfrm>
          <a:prstGeom prst="roundRect">
            <a:avLst>
              <a:gd name="adj" fmla="val 6120"/>
            </a:avLst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>
            <a:outerShdw blurRad="475572" dist="38100" dir="2700000" sx="103000" sy="103000" algn="tl" rotWithShape="0">
              <a:prstClr val="black">
                <a:alpha val="10000"/>
              </a:prstClr>
            </a:outerShdw>
          </a:effectLst>
        </p:spPr>
        <p:txBody>
          <a:bodyPr vert="horz" wrap="square" lIns="108000" tIns="108000" rIns="108000" bIns="108000" rtlCol="0" anchor="ctr">
            <a:noAutofit/>
          </a:bodyPr>
          <a:lstStyle>
            <a:lvl1pPr marL="0" indent="0" algn="ctr" defTabSz="914318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​"/>
              <a:defRPr lang="en-US" sz="1800" b="1" kern="120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318" rtl="0" eaLnBrk="1" latinLnBrk="0" hangingPunct="1">
              <a:lnSpc>
                <a:spcPct val="100000"/>
              </a:lnSpc>
              <a:spcBef>
                <a:spcPts val="499"/>
              </a:spcBef>
              <a:buFont typeface="Arial" panose="020B0604020202020204" pitchFamily="34" charset="0"/>
              <a:buChar char="​"/>
              <a:defRPr lang="en-US" sz="1800" b="1" kern="1000" cap="none" spc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​"/>
              <a:defRPr lang="en-US" sz="1800" b="0" i="0" kern="1000" cap="none" spc="50" baseline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71450" indent="-17145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lang="en-US" sz="1800" kern="120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360000" indent="-17145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lang="en-CA" sz="1800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504000" indent="-18000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720000" indent="-228580" algn="l" defTabSz="914318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8692" indent="-228580" algn="l" defTabSz="914318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5850" indent="-228580" algn="l" defTabSz="914318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18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​"/>
              <a:tabLst/>
              <a:defRPr/>
            </a:pPr>
            <a:r>
              <a:rPr kumimoji="0" lang="en-US" sz="18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kumimoji="0" lang="pl-PL" sz="18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kumimoji="0" lang="en-CA" sz="18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 Placeholder 6">
            <a:extLst>
              <a:ext uri="{FF2B5EF4-FFF2-40B4-BE49-F238E27FC236}">
                <a16:creationId xmlns:a16="http://schemas.microsoft.com/office/drawing/2014/main" id="{607BBCCF-2861-5764-859B-36D69A3E1F24}"/>
              </a:ext>
            </a:extLst>
          </p:cNvPr>
          <p:cNvSpPr txBox="1">
            <a:spLocks/>
          </p:cNvSpPr>
          <p:nvPr/>
        </p:nvSpPr>
        <p:spPr>
          <a:xfrm>
            <a:off x="1524000" y="1523699"/>
            <a:ext cx="9877201" cy="6984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>
            <a:outerShdw blurRad="177800" sx="101000" sy="101000" algn="ctr" rotWithShape="0">
              <a:schemeClr val="accent1">
                <a:alpha val="11000"/>
              </a:schemeClr>
            </a:outerShdw>
          </a:effectLst>
        </p:spPr>
        <p:txBody>
          <a:bodyPr vert="horz" wrap="square" lIns="108000" tIns="108000" rIns="108000" bIns="108000" rtlCol="0" anchor="ctr">
            <a:noAutofit/>
          </a:bodyPr>
          <a:lstStyle>
            <a:lvl1pPr marL="0" indent="0" algn="l" defTabSz="914318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​"/>
              <a:defRPr lang="en-US" sz="1800" b="1" kern="1200" smtClean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150300" indent="0" algn="l" defTabSz="914318" rtl="0" eaLnBrk="1" latinLnBrk="0" hangingPunct="1">
              <a:lnSpc>
                <a:spcPct val="100000"/>
              </a:lnSpc>
              <a:spcBef>
                <a:spcPts val="499"/>
              </a:spcBef>
              <a:buFont typeface="Arial" panose="020B0604020202020204" pitchFamily="34" charset="0"/>
              <a:buNone/>
              <a:defRPr lang="en-US" sz="1800" b="1" kern="1000" cap="none" spc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​"/>
              <a:defRPr lang="en-US" sz="1800" b="0" i="0" kern="1000" cap="none" spc="50" baseline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71450" indent="-17145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lang="en-US" sz="1800" kern="120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360000" indent="-17145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lang="en-CA" sz="1800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504000" indent="-18000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720000" indent="-228580" algn="l" defTabSz="914318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8692" indent="-228580" algn="l" defTabSz="914318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5850" indent="-228580" algn="l" defTabSz="914318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8000">
              <a:buNone/>
            </a:pPr>
            <a:r>
              <a:rPr lang="en-US" sz="1700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Deposit Payment Methods – Overview / Basic Setup</a:t>
            </a:r>
            <a:endParaRPr lang="en-GB" sz="1700" dirty="0">
              <a:solidFill>
                <a:schemeClr val="accent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677E0E32-DC23-B054-5736-88C6AD4B3661}"/>
              </a:ext>
            </a:extLst>
          </p:cNvPr>
          <p:cNvSpPr txBox="1">
            <a:spLocks/>
          </p:cNvSpPr>
          <p:nvPr/>
        </p:nvSpPr>
        <p:spPr>
          <a:xfrm>
            <a:off x="708884" y="1518208"/>
            <a:ext cx="698400" cy="698400"/>
          </a:xfrm>
          <a:prstGeom prst="roundRect">
            <a:avLst>
              <a:gd name="adj" fmla="val 5756"/>
            </a:avLst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>
            <a:outerShdw blurRad="475572" dist="38100" dir="2700000" sx="103000" sy="103000" algn="tl" rotWithShape="0">
              <a:prstClr val="black">
                <a:alpha val="10000"/>
              </a:prstClr>
            </a:outerShdw>
          </a:effectLst>
        </p:spPr>
        <p:txBody>
          <a:bodyPr vert="horz" wrap="square" lIns="108000" tIns="108000" rIns="108000" bIns="108000" rtlCol="0" anchor="ctr">
            <a:noAutofit/>
          </a:bodyPr>
          <a:lstStyle>
            <a:lvl1pPr marL="0" indent="0" algn="ctr" defTabSz="914318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​"/>
              <a:defRPr lang="en-US" sz="1800" b="1" kern="120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318" rtl="0" eaLnBrk="1" latinLnBrk="0" hangingPunct="1">
              <a:lnSpc>
                <a:spcPct val="100000"/>
              </a:lnSpc>
              <a:spcBef>
                <a:spcPts val="499"/>
              </a:spcBef>
              <a:buFont typeface="Arial" panose="020B0604020202020204" pitchFamily="34" charset="0"/>
              <a:buChar char="​"/>
              <a:defRPr lang="en-US" sz="1800" b="1" kern="1000" cap="none" spc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​"/>
              <a:defRPr lang="en-US" sz="1800" b="0" i="0" kern="1000" cap="none" spc="50" baseline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71450" indent="-17145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lang="en-US" sz="1800" kern="120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360000" indent="-17145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lang="en-CA" sz="1800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504000" indent="-18000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720000" indent="-228580" algn="l" defTabSz="914318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8692" indent="-228580" algn="l" defTabSz="914318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5850" indent="-228580" algn="l" defTabSz="914318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18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​"/>
              <a:tabLst/>
              <a:defRPr/>
            </a:pPr>
            <a:r>
              <a:rPr kumimoji="0" lang="pl-PL" sz="18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1.</a:t>
            </a:r>
            <a:endParaRPr kumimoji="0" lang="en-CA" sz="18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 Placeholder 6">
            <a:extLst>
              <a:ext uri="{FF2B5EF4-FFF2-40B4-BE49-F238E27FC236}">
                <a16:creationId xmlns:a16="http://schemas.microsoft.com/office/drawing/2014/main" id="{CCE71E85-9F83-A1BF-20FE-35A039784491}"/>
              </a:ext>
            </a:extLst>
          </p:cNvPr>
          <p:cNvSpPr txBox="1">
            <a:spLocks/>
          </p:cNvSpPr>
          <p:nvPr/>
        </p:nvSpPr>
        <p:spPr>
          <a:xfrm>
            <a:off x="1523997" y="2340025"/>
            <a:ext cx="9877201" cy="6984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>
            <a:outerShdw blurRad="177800" sx="101000" sy="101000" algn="ctr" rotWithShape="0">
              <a:schemeClr val="accent1">
                <a:alpha val="11000"/>
              </a:schemeClr>
            </a:outerShdw>
          </a:effectLst>
        </p:spPr>
        <p:txBody>
          <a:bodyPr vert="horz" wrap="square" lIns="108000" tIns="108000" rIns="108000" bIns="108000" rtlCol="0" anchor="ctr">
            <a:noAutofit/>
          </a:bodyPr>
          <a:lstStyle>
            <a:lvl1pPr marL="0" indent="0" algn="l" defTabSz="914318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​"/>
              <a:defRPr lang="en-US" sz="1800" b="1" kern="1200" smtClean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150300" indent="0" algn="l" defTabSz="914318" rtl="0" eaLnBrk="1" latinLnBrk="0" hangingPunct="1">
              <a:lnSpc>
                <a:spcPct val="100000"/>
              </a:lnSpc>
              <a:spcBef>
                <a:spcPts val="499"/>
              </a:spcBef>
              <a:buFont typeface="Arial" panose="020B0604020202020204" pitchFamily="34" charset="0"/>
              <a:buNone/>
              <a:defRPr lang="en-US" sz="1800" b="1" kern="1000" cap="none" spc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​"/>
              <a:defRPr lang="en-US" sz="1800" b="0" i="0" kern="1000" cap="none" spc="50" baseline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71450" indent="-17145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lang="en-US" sz="1800" kern="120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360000" indent="-17145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lang="en-CA" sz="1800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504000" indent="-18000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720000" indent="-228580" algn="l" defTabSz="914318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8692" indent="-228580" algn="l" defTabSz="914318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5850" indent="-228580" algn="l" defTabSz="914318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8000">
              <a:buNone/>
            </a:pPr>
            <a:r>
              <a:rPr lang="en-US" sz="1700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Taking Deposits</a:t>
            </a:r>
            <a:endParaRPr lang="en-GB" sz="1700" dirty="0">
              <a:solidFill>
                <a:schemeClr val="accent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 Placeholder 6">
            <a:extLst>
              <a:ext uri="{FF2B5EF4-FFF2-40B4-BE49-F238E27FC236}">
                <a16:creationId xmlns:a16="http://schemas.microsoft.com/office/drawing/2014/main" id="{F709EC89-4187-647A-E790-10A214BF581C}"/>
              </a:ext>
            </a:extLst>
          </p:cNvPr>
          <p:cNvSpPr txBox="1">
            <a:spLocks/>
          </p:cNvSpPr>
          <p:nvPr/>
        </p:nvSpPr>
        <p:spPr>
          <a:xfrm>
            <a:off x="1523997" y="3137349"/>
            <a:ext cx="9877201" cy="6984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>
            <a:outerShdw blurRad="177800" sx="101000" sy="101000" algn="ctr" rotWithShape="0">
              <a:schemeClr val="accent1">
                <a:alpha val="11000"/>
              </a:schemeClr>
            </a:outerShdw>
          </a:effectLst>
        </p:spPr>
        <p:txBody>
          <a:bodyPr vert="horz" wrap="square" lIns="108000" tIns="108000" rIns="108000" bIns="108000" rtlCol="0" anchor="ctr">
            <a:noAutofit/>
          </a:bodyPr>
          <a:lstStyle>
            <a:lvl1pPr marL="0" indent="0" algn="l" defTabSz="914318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​"/>
              <a:defRPr lang="en-US" sz="1800" b="1" kern="1200" smtClean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150300" indent="0" algn="l" defTabSz="914318" rtl="0" eaLnBrk="1" latinLnBrk="0" hangingPunct="1">
              <a:lnSpc>
                <a:spcPct val="100000"/>
              </a:lnSpc>
              <a:spcBef>
                <a:spcPts val="499"/>
              </a:spcBef>
              <a:buFont typeface="Arial" panose="020B0604020202020204" pitchFamily="34" charset="0"/>
              <a:buNone/>
              <a:defRPr lang="en-US" sz="1800" b="1" kern="1000" cap="none" spc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​"/>
              <a:defRPr lang="en-US" sz="1800" b="0" i="0" kern="1000" cap="none" spc="50" baseline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71450" indent="-17145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lang="en-US" sz="1800" kern="120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360000" indent="-17145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lang="en-CA" sz="1800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504000" indent="-18000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720000" indent="-228580" algn="l" defTabSz="914318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8692" indent="-228580" algn="l" defTabSz="914318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5850" indent="-228580" algn="l" defTabSz="914318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8000">
              <a:buNone/>
            </a:pPr>
            <a:r>
              <a:rPr lang="en-US" sz="1700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Tracking on Deposit Reports</a:t>
            </a:r>
            <a:endParaRPr lang="en-GB" sz="1700" i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 Placeholder 6">
            <a:extLst>
              <a:ext uri="{FF2B5EF4-FFF2-40B4-BE49-F238E27FC236}">
                <a16:creationId xmlns:a16="http://schemas.microsoft.com/office/drawing/2014/main" id="{DD897A1D-5CEE-3D9D-B7B2-0B128A82D1F3}"/>
              </a:ext>
            </a:extLst>
          </p:cNvPr>
          <p:cNvSpPr txBox="1">
            <a:spLocks/>
          </p:cNvSpPr>
          <p:nvPr/>
        </p:nvSpPr>
        <p:spPr>
          <a:xfrm>
            <a:off x="1523997" y="3944397"/>
            <a:ext cx="9877201" cy="6984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>
            <a:outerShdw blurRad="177800" sx="101000" sy="101000" algn="ctr" rotWithShape="0">
              <a:schemeClr val="accent1">
                <a:alpha val="11000"/>
              </a:schemeClr>
            </a:outerShdw>
          </a:effectLst>
        </p:spPr>
        <p:txBody>
          <a:bodyPr vert="horz" wrap="square" lIns="108000" tIns="108000" rIns="108000" bIns="108000" rtlCol="0" anchor="ctr">
            <a:noAutofit/>
          </a:bodyPr>
          <a:lstStyle>
            <a:lvl1pPr marL="0" indent="0" algn="l" defTabSz="914318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​"/>
              <a:defRPr lang="en-US" sz="1800" b="1" kern="1200" smtClean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150300" indent="0" algn="l" defTabSz="914318" rtl="0" eaLnBrk="1" latinLnBrk="0" hangingPunct="1">
              <a:lnSpc>
                <a:spcPct val="100000"/>
              </a:lnSpc>
              <a:spcBef>
                <a:spcPts val="499"/>
              </a:spcBef>
              <a:buFont typeface="Arial" panose="020B0604020202020204" pitchFamily="34" charset="0"/>
              <a:buNone/>
              <a:defRPr lang="en-US" sz="1800" b="1" kern="1000" cap="none" spc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​"/>
              <a:defRPr lang="en-US" sz="1800" b="0" i="0" kern="1000" cap="none" spc="50" baseline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71450" indent="-17145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lang="en-US" sz="1800" kern="120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360000" indent="-17145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lang="en-CA" sz="1800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504000" indent="-18000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720000" indent="-228580" algn="l" defTabSz="914318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8692" indent="-228580" algn="l" defTabSz="914318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5850" indent="-228580" algn="l" defTabSz="914318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8000">
              <a:buNone/>
            </a:pPr>
            <a:r>
              <a:rPr lang="en-US" sz="1700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Using Deposits</a:t>
            </a:r>
            <a:endParaRPr lang="en-GB" sz="1700" dirty="0">
              <a:solidFill>
                <a:schemeClr val="accent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 Placeholder 6">
            <a:extLst>
              <a:ext uri="{FF2B5EF4-FFF2-40B4-BE49-F238E27FC236}">
                <a16:creationId xmlns:a16="http://schemas.microsoft.com/office/drawing/2014/main" id="{9BF81D75-D6D1-82AC-A184-B3D9B33D5465}"/>
              </a:ext>
            </a:extLst>
          </p:cNvPr>
          <p:cNvSpPr txBox="1">
            <a:spLocks/>
          </p:cNvSpPr>
          <p:nvPr/>
        </p:nvSpPr>
        <p:spPr>
          <a:xfrm>
            <a:off x="1523997" y="4767502"/>
            <a:ext cx="9877201" cy="6984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>
            <a:outerShdw blurRad="177800" sx="101000" sy="101000" algn="ctr" rotWithShape="0">
              <a:schemeClr val="accent1">
                <a:alpha val="11000"/>
              </a:schemeClr>
            </a:outerShdw>
          </a:effectLst>
        </p:spPr>
        <p:txBody>
          <a:bodyPr vert="horz" wrap="square" lIns="108000" tIns="108000" rIns="108000" bIns="108000" rtlCol="0" anchor="ctr">
            <a:noAutofit/>
          </a:bodyPr>
          <a:lstStyle>
            <a:lvl1pPr marL="0" indent="0" algn="l" defTabSz="914318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​"/>
              <a:defRPr lang="en-US" sz="1800" b="1" kern="1200" smtClean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150300" indent="0" algn="l" defTabSz="914318" rtl="0" eaLnBrk="1" latinLnBrk="0" hangingPunct="1">
              <a:lnSpc>
                <a:spcPct val="100000"/>
              </a:lnSpc>
              <a:spcBef>
                <a:spcPts val="499"/>
              </a:spcBef>
              <a:buFont typeface="Arial" panose="020B0604020202020204" pitchFamily="34" charset="0"/>
              <a:buNone/>
              <a:defRPr lang="en-US" sz="1800" b="1" kern="1000" cap="none" spc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​"/>
              <a:defRPr lang="en-US" sz="1800" b="0" i="0" kern="1000" cap="none" spc="50" baseline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71450" indent="-17145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lang="en-US" sz="1800" kern="120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360000" indent="-17145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lang="en-CA" sz="1800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504000" indent="-18000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720000" indent="-228580" algn="l" defTabSz="914318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8692" indent="-228580" algn="l" defTabSz="914318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5850" indent="-228580" algn="l" defTabSz="914318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8000">
              <a:buNone/>
            </a:pPr>
            <a:r>
              <a:rPr lang="en-GB" sz="1700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Recap &amp; Training Options</a:t>
            </a:r>
          </a:p>
        </p:txBody>
      </p:sp>
    </p:spTree>
    <p:extLst>
      <p:ext uri="{BB962C8B-B14F-4D97-AF65-F5344CB8AC3E}">
        <p14:creationId xmlns:p14="http://schemas.microsoft.com/office/powerpoint/2010/main" val="2585799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A magnifying glass over a computer&#10;&#10;Description automatically generated">
            <a:extLst>
              <a:ext uri="{FF2B5EF4-FFF2-40B4-BE49-F238E27FC236}">
                <a16:creationId xmlns:a16="http://schemas.microsoft.com/office/drawing/2014/main" id="{922715DC-8FFD-4BB2-85AB-C72EFCE11D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7260936" y="1354715"/>
            <a:ext cx="4744027" cy="3558020"/>
          </a:xfrm>
          <a:prstGeom prst="rect">
            <a:avLst/>
          </a:prstGeom>
        </p:spPr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27BCA62-CA6D-BA0B-22EE-906F54FAD5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" y="1524000"/>
            <a:ext cx="7381009" cy="1801091"/>
          </a:xfrm>
        </p:spPr>
        <p:txBody>
          <a:bodyPr/>
          <a:lstStyle/>
          <a:p>
            <a:r>
              <a:rPr lang="en-US" dirty="0"/>
              <a:t>Tracked with Customer ID</a:t>
            </a:r>
          </a:p>
          <a:p>
            <a:r>
              <a:rPr lang="en-US" dirty="0"/>
              <a:t>Monitored with Deposit Reports</a:t>
            </a:r>
          </a:p>
          <a:p>
            <a:r>
              <a:rPr lang="en-US" dirty="0"/>
              <a:t>Point of Sale Indicator –      </a:t>
            </a:r>
            <a:r>
              <a:rPr lang="en-US" i="1" dirty="0"/>
              <a:t>Has Deposit</a:t>
            </a:r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397A66E9-50D3-A81D-1A49-5296D52278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99" y="365125"/>
            <a:ext cx="10577689" cy="967509"/>
          </a:xfrm>
        </p:spPr>
        <p:txBody>
          <a:bodyPr/>
          <a:lstStyle/>
          <a:p>
            <a:r>
              <a:rPr lang="en-US" dirty="0"/>
              <a:t>Deposit (Cust Down Payment) Overview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0252FA8-7335-593A-1287-91FD5BDD34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6750" y="3325091"/>
            <a:ext cx="6819900" cy="220027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359FF96-DFCA-75D4-7CD7-96BD78C67BC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16237" y="2621859"/>
            <a:ext cx="394854" cy="305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1844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785481-702C-ACD6-D766-FEF89B173E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2">
            <a:extLst>
              <a:ext uri="{FF2B5EF4-FFF2-40B4-BE49-F238E27FC236}">
                <a16:creationId xmlns:a16="http://schemas.microsoft.com/office/drawing/2014/main" id="{A9021F22-F65A-C531-311C-26C2DAE73E9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179493" y="1337275"/>
            <a:ext cx="7833014" cy="4183449"/>
          </a:xfrm>
          <a:ln w="28575">
            <a:solidFill>
              <a:srgbClr val="1659A1"/>
            </a:solidFill>
          </a:ln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839431E9-197A-2CCE-E341-6798E52C0E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65125"/>
            <a:ext cx="9791700" cy="1325563"/>
          </a:xfrm>
        </p:spPr>
        <p:txBody>
          <a:bodyPr/>
          <a:lstStyle/>
          <a:p>
            <a:r>
              <a:rPr lang="en-US" dirty="0"/>
              <a:t>Deposit Payment Method Setup</a:t>
            </a:r>
          </a:p>
        </p:txBody>
      </p:sp>
    </p:spTree>
    <p:extLst>
      <p:ext uri="{BB962C8B-B14F-4D97-AF65-F5344CB8AC3E}">
        <p14:creationId xmlns:p14="http://schemas.microsoft.com/office/powerpoint/2010/main" val="727555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785481-702C-ACD6-D766-FEF89B173E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839431E9-197A-2CCE-E341-6798E52C0E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65126"/>
            <a:ext cx="8074120" cy="691948"/>
          </a:xfrm>
        </p:spPr>
        <p:txBody>
          <a:bodyPr/>
          <a:lstStyle/>
          <a:p>
            <a:r>
              <a:rPr lang="en-US" dirty="0"/>
              <a:t>Taking a Deposit – </a:t>
            </a:r>
            <a:r>
              <a:rPr lang="en-US" sz="3200" dirty="0">
                <a:solidFill>
                  <a:srgbClr val="FF0000"/>
                </a:solidFill>
              </a:rPr>
              <a:t>Just Got Easier! </a:t>
            </a:r>
            <a:endParaRPr lang="en-US" i="1" dirty="0">
              <a:solidFill>
                <a:srgbClr val="FF0000"/>
              </a:solidFill>
              <a:highlight>
                <a:srgbClr val="33CC33"/>
              </a:highlight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C92B0FC-BE4D-3E3F-6C7F-A1F68271C1A6}"/>
              </a:ext>
            </a:extLst>
          </p:cNvPr>
          <p:cNvSpPr txBox="1"/>
          <p:nvPr/>
        </p:nvSpPr>
        <p:spPr>
          <a:xfrm>
            <a:off x="8437931" y="1485900"/>
            <a:ext cx="3325091" cy="43150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000" b="1" dirty="0"/>
              <a:t>Parts On Orders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000" b="1" dirty="0"/>
              <a:t>Unit Sales – Down </a:t>
            </a:r>
            <a:r>
              <a:rPr lang="en-US" sz="2000" b="1" dirty="0" err="1"/>
              <a:t>Pymt</a:t>
            </a:r>
            <a:endParaRPr lang="en-US" sz="2000" b="1" dirty="0"/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000" b="1" dirty="0"/>
              <a:t>Costly Service Repair 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001A3C"/>
                </a:solidFill>
                <a:highlight>
                  <a:srgbClr val="33CC33"/>
                </a:highlight>
              </a:rPr>
              <a:t>Simplified Process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001A3C"/>
                </a:solidFill>
                <a:highlight>
                  <a:srgbClr val="33CC33"/>
                </a:highlight>
              </a:rPr>
              <a:t>Same Results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001A3C"/>
                </a:solidFill>
                <a:highlight>
                  <a:srgbClr val="33CC33"/>
                </a:highlight>
              </a:rPr>
              <a:t>New link for </a:t>
            </a:r>
            <a:r>
              <a:rPr lang="en-US" sz="2000" b="1" i="1" u="sng" dirty="0">
                <a:solidFill>
                  <a:srgbClr val="001A3C"/>
                </a:solidFill>
                <a:highlight>
                  <a:srgbClr val="33CC33"/>
                </a:highlight>
              </a:rPr>
              <a:t>Deposit Taken</a:t>
            </a:r>
          </a:p>
          <a:p>
            <a:pPr>
              <a:lnSpc>
                <a:spcPct val="200000"/>
              </a:lnSpc>
            </a:pPr>
            <a:r>
              <a:rPr lang="en-US" sz="2000" i="1" u="sng" dirty="0"/>
              <a:t>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25B6616-2777-4190-FCD1-7834F53ABB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309" y="1057275"/>
            <a:ext cx="8001000" cy="474345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A097322-1A72-4744-C373-95AF152C18F9}"/>
              </a:ext>
            </a:extLst>
          </p:cNvPr>
          <p:cNvSpPr txBox="1"/>
          <p:nvPr/>
        </p:nvSpPr>
        <p:spPr>
          <a:xfrm>
            <a:off x="8683720" y="365125"/>
            <a:ext cx="31947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</a:t>
            </a:r>
            <a:r>
              <a:rPr lang="en-US" sz="3600" i="1" dirty="0">
                <a:solidFill>
                  <a:srgbClr val="001A3C"/>
                </a:solidFill>
                <a:highlight>
                  <a:srgbClr val="33CC33"/>
                </a:highlight>
              </a:rPr>
              <a:t>New Button !!!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32633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48A4FE8-4C43-C98C-964C-8E620A3D69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/>
              <a:t>Take a Customer’s Deposit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9DCA397-0509-6F3D-8D39-72283E42A1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6844" y="1258882"/>
            <a:ext cx="7213600" cy="478453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B4900E0-5D69-DEFD-D655-2C4E0DB37067}"/>
              </a:ext>
            </a:extLst>
          </p:cNvPr>
          <p:cNvSpPr txBox="1"/>
          <p:nvPr/>
        </p:nvSpPr>
        <p:spPr>
          <a:xfrm>
            <a:off x="8242066" y="3068624"/>
            <a:ext cx="3742266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/>
              <a:t>Select Payment Method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/>
              <a:t>Select Deposit Method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/>
              <a:t>Enter Amount </a:t>
            </a:r>
            <a:r>
              <a:rPr lang="en-US" sz="2400"/>
              <a:t>/ Accept</a:t>
            </a:r>
            <a:endParaRPr lang="en-US" sz="2400" dirty="0"/>
          </a:p>
          <a:p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pic>
        <p:nvPicPr>
          <p:cNvPr id="10" name="Picture 9" descr="Three different colored circles with arrows&#10;&#10;Description automatically generated">
            <a:extLst>
              <a:ext uri="{FF2B5EF4-FFF2-40B4-BE49-F238E27FC236}">
                <a16:creationId xmlns:a16="http://schemas.microsoft.com/office/drawing/2014/main" id="{77F2751F-7363-D583-0C93-B693887025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8034398" y="837305"/>
            <a:ext cx="4157602" cy="2231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018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785481-702C-ACD6-D766-FEF89B173E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839431E9-197A-2CCE-E341-6798E52C0E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65125"/>
            <a:ext cx="9791700" cy="1325563"/>
          </a:xfrm>
        </p:spPr>
        <p:txBody>
          <a:bodyPr/>
          <a:lstStyle/>
          <a:p>
            <a:r>
              <a:rPr lang="en-US" dirty="0"/>
              <a:t>Tracking Deposits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B7991CD-A045-D4D6-56B6-43DDA91A45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9331" y="1102053"/>
            <a:ext cx="7176273" cy="5390821"/>
          </a:xfrm>
          <a:prstGeom prst="rect">
            <a:avLst/>
          </a:prstGeom>
          <a:ln w="28575">
            <a:solidFill>
              <a:srgbClr val="1659A1"/>
            </a:solidFill>
          </a:ln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DD05361-7F3C-0143-5BAF-CF94DD0010AA}"/>
              </a:ext>
            </a:extLst>
          </p:cNvPr>
          <p:cNvSpPr txBox="1"/>
          <p:nvPr/>
        </p:nvSpPr>
        <p:spPr>
          <a:xfrm>
            <a:off x="8769157" y="1475509"/>
            <a:ext cx="289983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Comments Help</a:t>
            </a:r>
          </a:p>
          <a:p>
            <a:r>
              <a:rPr lang="en-US" sz="2800" b="1" dirty="0"/>
              <a:t>     to Identify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8AA446C4-3FC9-34E5-5BF3-17D594CCE5A7}"/>
              </a:ext>
            </a:extLst>
          </p:cNvPr>
          <p:cNvCxnSpPr>
            <a:cxnSpLocks/>
          </p:cNvCxnSpPr>
          <p:nvPr/>
        </p:nvCxnSpPr>
        <p:spPr>
          <a:xfrm flipH="1">
            <a:off x="8052955" y="1995055"/>
            <a:ext cx="852054" cy="81049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64466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B4B39123-B7FD-099E-1AD6-F03F59F336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algn="ctr"/>
            <a:r>
              <a:rPr lang="en-US" sz="7200" b="0" dirty="0">
                <a:solidFill>
                  <a:srgbClr val="33CC33"/>
                </a:solidFill>
              </a:rPr>
              <a:t>LIVE  ASPEN !</a:t>
            </a:r>
          </a:p>
        </p:txBody>
      </p:sp>
      <p:sp>
        <p:nvSpPr>
          <p:cNvPr id="2" name="Title 4">
            <a:extLst>
              <a:ext uri="{FF2B5EF4-FFF2-40B4-BE49-F238E27FC236}">
                <a16:creationId xmlns:a16="http://schemas.microsoft.com/office/drawing/2014/main" id="{C4A3DE85-8EFD-534C-6CC9-00B69C2C35E3}"/>
              </a:ext>
            </a:extLst>
          </p:cNvPr>
          <p:cNvSpPr txBox="1">
            <a:spLocks/>
          </p:cNvSpPr>
          <p:nvPr/>
        </p:nvSpPr>
        <p:spPr>
          <a:xfrm>
            <a:off x="609600" y="365125"/>
            <a:ext cx="9791700" cy="1325563"/>
          </a:xfrm>
          <a:prstGeom prst="rect">
            <a:avLst/>
          </a:prstGeom>
        </p:spPr>
        <p:txBody>
          <a:bodyPr anchor="ctr"/>
          <a:lstStyle>
            <a:lvl1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4800" b="1" kern="1200" spc="-100" baseline="0">
                <a:solidFill>
                  <a:schemeClr val="bg1"/>
                </a:solidFill>
                <a:latin typeface="Franklin Gothic Book" panose="020B0503020102020204" pitchFamily="34" charset="0"/>
                <a:ea typeface="+mj-ea"/>
                <a:cs typeface="+mj-cs"/>
              </a:defRPr>
            </a:lvl1pPr>
            <a:lvl2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rgbClr val="003478"/>
                </a:solidFill>
                <a:latin typeface="Cambria" pitchFamily="18" charset="0"/>
              </a:defRPr>
            </a:lvl2pPr>
            <a:lvl3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rgbClr val="003478"/>
                </a:solidFill>
                <a:latin typeface="Cambria" pitchFamily="18" charset="0"/>
              </a:defRPr>
            </a:lvl3pPr>
            <a:lvl4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rgbClr val="003478"/>
                </a:solidFill>
                <a:latin typeface="Cambria" pitchFamily="18" charset="0"/>
              </a:defRPr>
            </a:lvl4pPr>
            <a:lvl5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rgbClr val="003478"/>
                </a:solidFill>
                <a:latin typeface="Cambria" pitchFamily="18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9pPr>
          </a:lstStyle>
          <a:p>
            <a:r>
              <a:rPr lang="en-US" dirty="0"/>
              <a:t>Using Deposits</a:t>
            </a:r>
          </a:p>
        </p:txBody>
      </p:sp>
    </p:spTree>
    <p:extLst>
      <p:ext uri="{BB962C8B-B14F-4D97-AF65-F5344CB8AC3E}">
        <p14:creationId xmlns:p14="http://schemas.microsoft.com/office/powerpoint/2010/main" val="3418546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862DFBC-5EC0-70F2-87A9-113824C3D7E5}"/>
              </a:ext>
            </a:extLst>
          </p:cNvPr>
          <p:cNvSpPr/>
          <p:nvPr/>
        </p:nvSpPr>
        <p:spPr>
          <a:xfrm>
            <a:off x="926390" y="1646829"/>
            <a:ext cx="10271125" cy="3825875"/>
          </a:xfrm>
          <a:prstGeom prst="rect">
            <a:avLst/>
          </a:prstGeom>
          <a:solidFill>
            <a:srgbClr val="3F793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PK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srgbClr val="EDF5FE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890EAA0-F26D-2AFF-B53A-3BAB9240B7E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26390" y="1646829"/>
            <a:ext cx="11247386" cy="4640595"/>
          </a:xfrm>
        </p:spPr>
        <p:txBody>
          <a:bodyPr/>
          <a:lstStyle/>
          <a:p>
            <a:pPr marL="859155" lvl="1" indent="-511810"/>
            <a:endParaRPr lang="en-US" sz="2000" b="1" dirty="0">
              <a:solidFill>
                <a:srgbClr val="EDF5FE"/>
              </a:solidFill>
            </a:endParaRPr>
          </a:p>
          <a:p>
            <a:pPr>
              <a:buClr>
                <a:schemeClr val="bg1"/>
              </a:buClr>
            </a:pPr>
            <a:r>
              <a:rPr lang="en-US" sz="2800" dirty="0">
                <a:solidFill>
                  <a:srgbClr val="EDF5FE"/>
                </a:solidFill>
              </a:rPr>
              <a:t>Deposit Overview &amp; Payment Method Setup</a:t>
            </a:r>
          </a:p>
          <a:p>
            <a:pPr>
              <a:buClr>
                <a:schemeClr val="bg1"/>
              </a:buClr>
            </a:pPr>
            <a:r>
              <a:rPr lang="en-US" sz="2800" dirty="0">
                <a:solidFill>
                  <a:srgbClr val="EDF5FE"/>
                </a:solidFill>
              </a:rPr>
              <a:t>Taking Deposits – Using our new </a:t>
            </a:r>
            <a:r>
              <a:rPr lang="en-US" sz="2800" i="1" dirty="0">
                <a:solidFill>
                  <a:srgbClr val="EDF5FE"/>
                </a:solidFill>
              </a:rPr>
              <a:t>Take Deposit </a:t>
            </a:r>
            <a:r>
              <a:rPr lang="en-US" sz="2800" dirty="0">
                <a:solidFill>
                  <a:srgbClr val="EDF5FE"/>
                </a:solidFill>
              </a:rPr>
              <a:t>button.</a:t>
            </a:r>
          </a:p>
          <a:p>
            <a:pPr>
              <a:buClr>
                <a:schemeClr val="bg1"/>
              </a:buClr>
            </a:pPr>
            <a:r>
              <a:rPr lang="en-US" sz="2800" dirty="0">
                <a:solidFill>
                  <a:srgbClr val="EDF5FE"/>
                </a:solidFill>
              </a:rPr>
              <a:t>Tracking Deposits</a:t>
            </a:r>
          </a:p>
          <a:p>
            <a:pPr>
              <a:buClr>
                <a:schemeClr val="bg1"/>
              </a:buClr>
            </a:pPr>
            <a:r>
              <a:rPr lang="en-US" sz="2800" dirty="0">
                <a:solidFill>
                  <a:srgbClr val="EDF5FE"/>
                </a:solidFill>
              </a:rPr>
              <a:t>Using Deposits</a:t>
            </a:r>
          </a:p>
          <a:p>
            <a:pPr marL="859155" lvl="1" indent="-511810">
              <a:buClr>
                <a:schemeClr val="bg1"/>
              </a:buClr>
            </a:pPr>
            <a:endParaRPr lang="en-US" sz="2000" dirty="0">
              <a:solidFill>
                <a:srgbClr val="EDF5FE"/>
              </a:solidFill>
            </a:endParaRP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AFF1F6AD-049C-C02D-D7B2-5937623F52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3893" y="6149009"/>
            <a:ext cx="3424712" cy="596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9100D140-566B-4913-4377-3DECD5997FDD}"/>
              </a:ext>
            </a:extLst>
          </p:cNvPr>
          <p:cNvSpPr/>
          <p:nvPr/>
        </p:nvSpPr>
        <p:spPr>
          <a:xfrm>
            <a:off x="975518" y="1158875"/>
            <a:ext cx="2540000" cy="714375"/>
          </a:xfrm>
          <a:prstGeom prst="rect">
            <a:avLst/>
          </a:prstGeom>
          <a:solidFill>
            <a:srgbClr val="04478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PK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srgbClr val="EDF5FE"/>
              </a:solidFill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7072C1DA-1B31-27E9-A998-F2636F84E75D}"/>
              </a:ext>
            </a:extLst>
          </p:cNvPr>
          <p:cNvSpPr>
            <a:spLocks noGrp="1"/>
          </p:cNvSpPr>
          <p:nvPr/>
        </p:nvSpPr>
        <p:spPr>
          <a:xfrm>
            <a:off x="994485" y="1243036"/>
            <a:ext cx="2679346" cy="61230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211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389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>
                <a:solidFill>
                  <a:srgbClr val="EDF5FE"/>
                </a:solidFill>
                <a:latin typeface="Calibri"/>
                <a:ea typeface="+mn-ea"/>
                <a:cs typeface="Calibri"/>
              </a:rPr>
              <a:t>Let’s Review</a:t>
            </a:r>
          </a:p>
        </p:txBody>
      </p:sp>
    </p:spTree>
    <p:extLst>
      <p:ext uri="{BB962C8B-B14F-4D97-AF65-F5344CB8AC3E}">
        <p14:creationId xmlns:p14="http://schemas.microsoft.com/office/powerpoint/2010/main" val="33373622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B4B39123-B7FD-099E-1AD6-F03F59F336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22368" y="3428999"/>
            <a:ext cx="7547264" cy="1325563"/>
          </a:xfrm>
        </p:spPr>
        <p:txBody>
          <a:bodyPr anchor="ctr">
            <a:normAutofit fontScale="90000"/>
          </a:bodyPr>
          <a:lstStyle/>
          <a:p>
            <a:pPr algn="ctr"/>
            <a:r>
              <a:rPr lang="en-US" dirty="0"/>
              <a:t>Questions ?</a:t>
            </a:r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9D26639-2A90-06BE-6E21-FA97F1216505}"/>
              </a:ext>
            </a:extLst>
          </p:cNvPr>
          <p:cNvSpPr txBox="1"/>
          <p:nvPr/>
        </p:nvSpPr>
        <p:spPr>
          <a:xfrm>
            <a:off x="3842905" y="4215953"/>
            <a:ext cx="602672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</a:rPr>
              <a:t>Use our Lab – Contact us about individual training needs!</a:t>
            </a:r>
          </a:p>
        </p:txBody>
      </p:sp>
    </p:spTree>
    <p:extLst>
      <p:ext uri="{BB962C8B-B14F-4D97-AF65-F5344CB8AC3E}">
        <p14:creationId xmlns:p14="http://schemas.microsoft.com/office/powerpoint/2010/main" val="933152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A4D5678-2254-B2F0-4E36-8DD0F7C480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Thank You!</a:t>
            </a:r>
          </a:p>
        </p:txBody>
      </p:sp>
    </p:spTree>
    <p:extLst>
      <p:ext uri="{BB962C8B-B14F-4D97-AF65-F5344CB8AC3E}">
        <p14:creationId xmlns:p14="http://schemas.microsoft.com/office/powerpoint/2010/main" val="2710415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08D3A0-DCA0-DBEA-E5FC-E8CC54C2DF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phic 9">
            <a:extLst>
              <a:ext uri="{FF2B5EF4-FFF2-40B4-BE49-F238E27FC236}">
                <a16:creationId xmlns:a16="http://schemas.microsoft.com/office/drawing/2014/main" id="{57F41307-DB67-1F64-8104-AE5BF28AF2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471478" y="1828800"/>
            <a:ext cx="2226520" cy="74771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EA7D24D-C1CE-1D4C-FD7B-E607F3278BE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33" r="39913"/>
          <a:stretch/>
        </p:blipFill>
        <p:spPr>
          <a:xfrm>
            <a:off x="7620000" y="1752600"/>
            <a:ext cx="4572000" cy="5105400"/>
          </a:xfrm>
          <a:prstGeom prst="roundRect">
            <a:avLst>
              <a:gd name="adj" fmla="val 0"/>
            </a:avLst>
          </a:prstGeom>
        </p:spPr>
      </p:pic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A753D94F-459E-4AC2-FA27-2AC8D1D5BF6B}"/>
              </a:ext>
            </a:extLst>
          </p:cNvPr>
          <p:cNvSpPr/>
          <p:nvPr/>
        </p:nvSpPr>
        <p:spPr>
          <a:xfrm>
            <a:off x="7620000" y="1744980"/>
            <a:ext cx="4572000" cy="5105400"/>
          </a:xfrm>
          <a:prstGeom prst="roundRect">
            <a:avLst>
              <a:gd name="adj" fmla="val 0"/>
            </a:avLst>
          </a:prstGeom>
          <a:gradFill>
            <a:gsLst>
              <a:gs pos="0">
                <a:schemeClr val="accent1"/>
              </a:gs>
              <a:gs pos="100000">
                <a:schemeClr val="accent5"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ytuł 17">
            <a:extLst>
              <a:ext uri="{FF2B5EF4-FFF2-40B4-BE49-F238E27FC236}">
                <a16:creationId xmlns:a16="http://schemas.microsoft.com/office/drawing/2014/main" id="{80284184-691D-2941-BB6D-A3C8820DA815}"/>
              </a:ext>
            </a:extLst>
          </p:cNvPr>
          <p:cNvSpPr txBox="1">
            <a:spLocks/>
          </p:cNvSpPr>
          <p:nvPr/>
        </p:nvSpPr>
        <p:spPr>
          <a:xfrm>
            <a:off x="685800" y="2514600"/>
            <a:ext cx="8229600" cy="1935163"/>
          </a:xfrm>
          <a:prstGeom prst="rect">
            <a:avLst/>
          </a:prstGeom>
        </p:spPr>
        <p:txBody>
          <a:bodyPr anchor="ctr"/>
          <a:lstStyle>
            <a:lvl1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5000" b="1" kern="1200" spc="0" baseline="0">
                <a:solidFill>
                  <a:schemeClr val="bg1"/>
                </a:solidFill>
                <a:latin typeface="Franklin Gothic Book" panose="020B0503020102020204" pitchFamily="34" charset="0"/>
                <a:ea typeface="+mj-ea"/>
                <a:cs typeface="+mj-cs"/>
              </a:defRPr>
            </a:lvl1pPr>
            <a:lvl2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rgbClr val="003478"/>
                </a:solidFill>
                <a:latin typeface="Cambria" pitchFamily="18" charset="0"/>
              </a:defRPr>
            </a:lvl2pPr>
            <a:lvl3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rgbClr val="003478"/>
                </a:solidFill>
                <a:latin typeface="Cambria" pitchFamily="18" charset="0"/>
              </a:defRPr>
            </a:lvl3pPr>
            <a:lvl4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rgbClr val="003478"/>
                </a:solidFill>
                <a:latin typeface="Cambria" pitchFamily="18" charset="0"/>
              </a:defRPr>
            </a:lvl4pPr>
            <a:lvl5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rgbClr val="003478"/>
                </a:solidFill>
                <a:latin typeface="Cambria" pitchFamily="18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9pPr>
          </a:lstStyle>
          <a:p>
            <a:pPr>
              <a:lnSpc>
                <a:spcPct val="100000"/>
              </a:lnSpc>
            </a:pPr>
            <a:r>
              <a:rPr lang="pl-PL" sz="4400" dirty="0">
                <a:latin typeface="Arial" panose="020B0604020202020204" pitchFamily="34" charset="0"/>
                <a:cs typeface="Arial" panose="020B0604020202020204" pitchFamily="34" charset="0"/>
              </a:rPr>
              <a:t>2025 </a:t>
            </a:r>
            <a:r>
              <a:rPr lang="pl-PL" sz="4400" b="0" dirty="0">
                <a:latin typeface="Arial" panose="020B0604020202020204" pitchFamily="34" charset="0"/>
                <a:cs typeface="Arial" panose="020B0604020202020204" pitchFamily="34" charset="0"/>
              </a:rPr>
              <a:t>User Conference</a:t>
            </a:r>
            <a:br>
              <a:rPr lang="en-US" sz="105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CA" sz="2400" b="0" dirty="0">
                <a:latin typeface="Arial" panose="020B0604020202020204" pitchFamily="34" charset="0"/>
                <a:cs typeface="Arial" panose="020B0604020202020204" pitchFamily="34" charset="0"/>
              </a:rPr>
              <a:t>Learn &amp; Grow at our User Conference</a:t>
            </a:r>
          </a:p>
          <a:p>
            <a:pPr>
              <a:lnSpc>
                <a:spcPct val="100000"/>
              </a:lnSpc>
            </a:pPr>
            <a:r>
              <a:rPr lang="en-CA" sz="2400" b="0" dirty="0">
                <a:latin typeface="Arial" panose="020B0604020202020204" pitchFamily="34" charset="0"/>
                <a:cs typeface="Arial" panose="020B0604020202020204" pitchFamily="34" charset="0"/>
              </a:rPr>
              <a:t>in Jacksonville!</a:t>
            </a:r>
            <a:endParaRPr lang="pl-PL" sz="4800" b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88F1FF6A-53C5-4BB7-4346-2F33C419E849}"/>
              </a:ext>
            </a:extLst>
          </p:cNvPr>
          <p:cNvSpPr/>
          <p:nvPr/>
        </p:nvSpPr>
        <p:spPr>
          <a:xfrm>
            <a:off x="762000" y="4724400"/>
            <a:ext cx="533400" cy="533400"/>
          </a:xfrm>
          <a:prstGeom prst="roundRect">
            <a:avLst>
              <a:gd name="adj" fmla="val 8542"/>
            </a:avLst>
          </a:prstGeom>
          <a:solidFill>
            <a:schemeClr val="bg1"/>
          </a:solidFill>
          <a:ln>
            <a:noFill/>
          </a:ln>
          <a:effectLst>
            <a:outerShdw blurRad="317500" sx="112000" sy="112000" algn="ctr" rotWithShape="0">
              <a:srgbClr val="2D94E0">
                <a:alpha val="9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E3D460E-E610-55CA-BDEF-5ACF65C684E3}"/>
              </a:ext>
            </a:extLst>
          </p:cNvPr>
          <p:cNvSpPr txBox="1"/>
          <p:nvPr/>
        </p:nvSpPr>
        <p:spPr>
          <a:xfrm>
            <a:off x="1371600" y="4806434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en-CA" sz="1800" b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February 10 - 12th, 2025</a:t>
            </a:r>
            <a:endParaRPr lang="pl-PL" sz="4000" b="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5035C002-1F1F-D36A-E9E2-8FA6544BC0D6}"/>
              </a:ext>
            </a:extLst>
          </p:cNvPr>
          <p:cNvSpPr/>
          <p:nvPr/>
        </p:nvSpPr>
        <p:spPr>
          <a:xfrm>
            <a:off x="4191000" y="4724400"/>
            <a:ext cx="533400" cy="533400"/>
          </a:xfrm>
          <a:prstGeom prst="roundRect">
            <a:avLst>
              <a:gd name="adj" fmla="val 8542"/>
            </a:avLst>
          </a:prstGeom>
          <a:solidFill>
            <a:schemeClr val="bg1"/>
          </a:solidFill>
          <a:ln>
            <a:noFill/>
          </a:ln>
          <a:effectLst>
            <a:outerShdw blurRad="317500" sx="112000" sy="112000" algn="ctr" rotWithShape="0">
              <a:srgbClr val="2D94E0">
                <a:alpha val="9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3670377-8020-D9DD-10FD-1E28A5E8D722}"/>
              </a:ext>
            </a:extLst>
          </p:cNvPr>
          <p:cNvSpPr txBox="1"/>
          <p:nvPr/>
        </p:nvSpPr>
        <p:spPr>
          <a:xfrm>
            <a:off x="4800600" y="4800600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en-CA" sz="1800" b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Jacksonville, Florida</a:t>
            </a:r>
            <a:endParaRPr lang="pl-PL" sz="4000" b="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4B43CEC5-381C-D0E1-336A-137B03BCCF8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83920" y="4847128"/>
            <a:ext cx="268432" cy="268432"/>
          </a:xfrm>
          <a:prstGeom prst="rect">
            <a:avLst/>
          </a:prstGeom>
        </p:spPr>
      </p:pic>
      <p:pic>
        <p:nvPicPr>
          <p:cNvPr id="18" name="Graphic 17">
            <a:extLst>
              <a:ext uri="{FF2B5EF4-FFF2-40B4-BE49-F238E27FC236}">
                <a16:creationId xmlns:a16="http://schemas.microsoft.com/office/drawing/2014/main" id="{691C23A3-3179-81C1-DFC7-843DC9B7E04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347829" y="4858824"/>
            <a:ext cx="202915" cy="276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3997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XIS theme">
  <a:themeElements>
    <a:clrScheme name="Charter">
      <a:dk1>
        <a:srgbClr val="0055A4"/>
      </a:dk1>
      <a:lt1>
        <a:srgbClr val="FFFFFF"/>
      </a:lt1>
      <a:dk2>
        <a:srgbClr val="007A33"/>
      </a:dk2>
      <a:lt2>
        <a:srgbClr val="FFFFFF"/>
      </a:lt2>
      <a:accent1>
        <a:srgbClr val="00A7A1"/>
      </a:accent1>
      <a:accent2>
        <a:srgbClr val="404040"/>
      </a:accent2>
      <a:accent3>
        <a:srgbClr val="F3A23B"/>
      </a:accent3>
      <a:accent4>
        <a:srgbClr val="0055A4"/>
      </a:accent4>
      <a:accent5>
        <a:srgbClr val="232323"/>
      </a:accent5>
      <a:accent6>
        <a:srgbClr val="AFAFAF"/>
      </a:accent6>
      <a:hlink>
        <a:srgbClr val="FFFFFF"/>
      </a:hlink>
      <a:folHlink>
        <a:srgbClr val="404040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9EAB0774-A81E-437B-901B-C98E8285E1BD}" vid="{2568062E-7373-4101-919C-A44A8BB56A1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2D6775C401A1640A4B6CD356F6DB115" ma:contentTypeVersion="18" ma:contentTypeDescription="Create a new document." ma:contentTypeScope="" ma:versionID="d5b1180af3163315e3554cbe0618c46c">
  <xsd:schema xmlns:xsd="http://www.w3.org/2001/XMLSchema" xmlns:xs="http://www.w3.org/2001/XMLSchema" xmlns:p="http://schemas.microsoft.com/office/2006/metadata/properties" xmlns:ns2="9d4cd623-3799-4ddc-ada4-77011a1fbe38" xmlns:ns3="10aab84b-ebc1-4094-a9d9-1ee9be3db491" targetNamespace="http://schemas.microsoft.com/office/2006/metadata/properties" ma:root="true" ma:fieldsID="59cafd4d6e0f03a1fcd32b35e6e9844c" ns2:_="" ns3:_="">
    <xsd:import namespace="9d4cd623-3799-4ddc-ada4-77011a1fbe38"/>
    <xsd:import namespace="10aab84b-ebc1-4094-a9d9-1ee9be3db4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d4cd623-3799-4ddc-ada4-77011a1fbe3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1" nillable="true" ma:displayName="Location" ma:internalName="MediaServiceLocatio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9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ffba1a00-cd55-4846-a578-cb419559460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0aab84b-ebc1-4094-a9d9-1ee9be3db491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ae6d9d94-bf33-415a-b03d-5e901ef345b8}" ma:internalName="TaxCatchAll" ma:showField="CatchAllData" ma:web="10aab84b-ebc1-4094-a9d9-1ee9be3db4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d4cd623-3799-4ddc-ada4-77011a1fbe38">
      <Terms xmlns="http://schemas.microsoft.com/office/infopath/2007/PartnerControls"/>
    </lcf76f155ced4ddcb4097134ff3c332f>
    <TaxCatchAll xmlns="10aab84b-ebc1-4094-a9d9-1ee9be3db491" xsi:nil="true"/>
  </documentManagement>
</p:properties>
</file>

<file path=customXml/itemProps1.xml><?xml version="1.0" encoding="utf-8"?>
<ds:datastoreItem xmlns:ds="http://schemas.openxmlformats.org/officeDocument/2006/customXml" ds:itemID="{F10CACDD-627C-4A17-B8A2-BAF21AA95281}"/>
</file>

<file path=customXml/itemProps2.xml><?xml version="1.0" encoding="utf-8"?>
<ds:datastoreItem xmlns:ds="http://schemas.openxmlformats.org/officeDocument/2006/customXml" ds:itemID="{AA8A7EF0-638E-462B-B0C5-8AA11E0E864D}"/>
</file>

<file path=customXml/itemProps3.xml><?xml version="1.0" encoding="utf-8"?>
<ds:datastoreItem xmlns:ds="http://schemas.openxmlformats.org/officeDocument/2006/customXml" ds:itemID="{9A9279A2-3499-40DC-8F9C-2086E8E3617F}"/>
</file>

<file path=docMetadata/LabelInfo.xml><?xml version="1.0" encoding="utf-8"?>
<clbl:labelList xmlns:clbl="http://schemas.microsoft.com/office/2020/mipLabelMetadata">
  <clbl:label id="{f65d02be-9231-4769-9120-8d7f799652db}" enabled="0" method="" siteId="{f65d02be-9231-4769-9120-8d7f799652db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AXIS_generic_2016_wide</Template>
  <TotalTime>24917</TotalTime>
  <Words>369</Words>
  <Application>Microsoft Office PowerPoint</Application>
  <PresentationFormat>Widescreen</PresentationFormat>
  <Paragraphs>80</Paragraphs>
  <Slides>14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Arial</vt:lpstr>
      <vt:lpstr>Calibri</vt:lpstr>
      <vt:lpstr>Cambria</vt:lpstr>
      <vt:lpstr>Franklin Gothic Book</vt:lpstr>
      <vt:lpstr>Wingdings</vt:lpstr>
      <vt:lpstr>AXIS theme</vt:lpstr>
      <vt:lpstr>PowerPoint Presentation</vt:lpstr>
      <vt:lpstr>PowerPoint Presentation</vt:lpstr>
      <vt:lpstr>PowerPoint Presentation</vt:lpstr>
      <vt:lpstr>Agenda</vt:lpstr>
      <vt:lpstr>Deposit (Cust Down Payment) Overview</vt:lpstr>
      <vt:lpstr>Deposit Payment Method Setup</vt:lpstr>
      <vt:lpstr>Taking a Deposit – Just Got Easier! </vt:lpstr>
      <vt:lpstr>Take a Customer’s Deposit</vt:lpstr>
      <vt:lpstr>Tracking Deposits</vt:lpstr>
      <vt:lpstr>LIVE  ASPEN !</vt:lpstr>
      <vt:lpstr>PowerPoint Presentation</vt:lpstr>
      <vt:lpstr>Questions ?  </vt:lpstr>
      <vt:lpstr>Thank You!</vt:lpstr>
      <vt:lpstr>PowerPoint Presentation</vt:lpstr>
    </vt:vector>
  </TitlesOfParts>
  <Company>Campana Systems Inc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Insert Your Title Here -- it can be 2 lines if you want</dc:title>
  <dc:creator>Mark Futterer</dc:creator>
  <cp:lastModifiedBy>Laura Wickard</cp:lastModifiedBy>
  <cp:revision>529</cp:revision>
  <cp:lastPrinted>2018-08-15T18:40:37Z</cp:lastPrinted>
  <dcterms:created xsi:type="dcterms:W3CDTF">2016-10-24T23:55:46Z</dcterms:created>
  <dcterms:modified xsi:type="dcterms:W3CDTF">2025-02-09T07:15:46Z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0x01010072D6775C401A1640A4B6CD356F6DB115</vt:lpwstr>
  </property>
</Properties>
</file>