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5" r:id="rId1"/>
    <p:sldMasterId id="2147483650" r:id="rId2"/>
  </p:sldMasterIdLst>
  <p:notesMasterIdLst>
    <p:notesMasterId r:id="rId25"/>
  </p:notesMasterIdLst>
  <p:handoutMasterIdLst>
    <p:handoutMasterId r:id="rId26"/>
  </p:handoutMasterIdLst>
  <p:sldIdLst>
    <p:sldId id="260" r:id="rId3"/>
    <p:sldId id="391" r:id="rId4"/>
    <p:sldId id="392" r:id="rId5"/>
    <p:sldId id="393" r:id="rId6"/>
    <p:sldId id="379" r:id="rId7"/>
    <p:sldId id="408" r:id="rId8"/>
    <p:sldId id="407" r:id="rId9"/>
    <p:sldId id="409" r:id="rId10"/>
    <p:sldId id="410" r:id="rId11"/>
    <p:sldId id="411" r:id="rId12"/>
    <p:sldId id="412" r:id="rId13"/>
    <p:sldId id="413" r:id="rId14"/>
    <p:sldId id="404" r:id="rId15"/>
    <p:sldId id="414" r:id="rId16"/>
    <p:sldId id="406" r:id="rId17"/>
    <p:sldId id="384" r:id="rId18"/>
    <p:sldId id="405" r:id="rId19"/>
    <p:sldId id="385" r:id="rId20"/>
    <p:sldId id="415" r:id="rId21"/>
    <p:sldId id="416" r:id="rId22"/>
    <p:sldId id="417" r:id="rId23"/>
    <p:sldId id="390" r:id="rId24"/>
  </p:sldIdLst>
  <p:sldSz cx="12192000" cy="6858000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624" userDrawn="1">
          <p15:clr>
            <a:srgbClr val="A4A3A4"/>
          </p15:clr>
        </p15:guide>
        <p15:guide id="2" pos="432" userDrawn="1">
          <p15:clr>
            <a:srgbClr val="A4A3A4"/>
          </p15:clr>
        </p15:guide>
        <p15:guide id="3" orient="horz" pos="2784" userDrawn="1">
          <p15:clr>
            <a:srgbClr val="A4A3A4"/>
          </p15:clr>
        </p15:guide>
        <p15:guide id="4" orient="horz" pos="23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16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seniya Savelyeva" initials="KS" lastIdx="5" clrIdx="0">
    <p:extLst>
      <p:ext uri="{19B8F6BF-5375-455C-9EA6-DF929625EA0E}">
        <p15:presenceInfo xmlns:p15="http://schemas.microsoft.com/office/powerpoint/2012/main" userId="S-1-5-21-1166330866-2158198270-2689449013-693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3C"/>
    <a:srgbClr val="1659A1"/>
    <a:srgbClr val="2D94E0"/>
    <a:srgbClr val="B9DEFC"/>
    <a:srgbClr val="EDF5FE"/>
    <a:srgbClr val="B9B9B9"/>
    <a:srgbClr val="232323"/>
    <a:srgbClr val="373A44"/>
    <a:srgbClr val="E6E6E6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36167D-EAAE-498B-92A0-6A00DB8B7860}" v="102" dt="2025-02-09T00:56:30.88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3166" autoAdjust="0"/>
  </p:normalViewPr>
  <p:slideViewPr>
    <p:cSldViewPr snapToGrid="0">
      <p:cViewPr varScale="1">
        <p:scale>
          <a:sx n="92" d="100"/>
          <a:sy n="92" d="100"/>
        </p:scale>
        <p:origin x="144" y="84"/>
      </p:cViewPr>
      <p:guideLst>
        <p:guide orient="horz" pos="624"/>
        <p:guide pos="432"/>
        <p:guide orient="horz" pos="2784"/>
        <p:guide orient="horz" pos="235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1392"/>
    </p:cViewPr>
  </p:sorterViewPr>
  <p:notesViewPr>
    <p:cSldViewPr snapToGrid="0">
      <p:cViewPr varScale="1">
        <p:scale>
          <a:sx n="122" d="100"/>
          <a:sy n="122" d="100"/>
        </p:scale>
        <p:origin x="3846" y="90"/>
      </p:cViewPr>
      <p:guideLst>
        <p:guide orient="horz" pos="2928"/>
        <p:guide pos="216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customXml" Target="../customXml/item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36" Type="http://schemas.openxmlformats.org/officeDocument/2006/relationships/customXml" Target="../customXml/item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Relationship Id="rId35" Type="http://schemas.openxmlformats.org/officeDocument/2006/relationships/customXml" Target="../customXml/item2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ura Wickard" userId="ee208ece-54c9-4cfd-af96-8256d4c58e42" providerId="ADAL" clId="{7136167D-EAAE-498B-92A0-6A00DB8B7860}"/>
    <pc:docChg chg="undo custSel addSld delSld modSld sldOrd addMainMaster delMainMaster">
      <pc:chgData name="Laura Wickard" userId="ee208ece-54c9-4cfd-af96-8256d4c58e42" providerId="ADAL" clId="{7136167D-EAAE-498B-92A0-6A00DB8B7860}" dt="2025-02-09T01:00:02.744" v="1239" actId="47"/>
      <pc:docMkLst>
        <pc:docMk/>
      </pc:docMkLst>
      <pc:sldChg chg="del">
        <pc:chgData name="Laura Wickard" userId="ee208ece-54c9-4cfd-af96-8256d4c58e42" providerId="ADAL" clId="{7136167D-EAAE-498B-92A0-6A00DB8B7860}" dt="2025-02-08T22:41:10.972" v="43" actId="47"/>
        <pc:sldMkLst>
          <pc:docMk/>
          <pc:sldMk cId="139139906" sldId="378"/>
        </pc:sldMkLst>
      </pc:sldChg>
      <pc:sldChg chg="addSp delSp modSp mod ord modNotesTx">
        <pc:chgData name="Laura Wickard" userId="ee208ece-54c9-4cfd-af96-8256d4c58e42" providerId="ADAL" clId="{7136167D-EAAE-498B-92A0-6A00DB8B7860}" dt="2025-02-09T00:48:53.272" v="897"/>
        <pc:sldMkLst>
          <pc:docMk/>
          <pc:sldMk cId="3951844687" sldId="379"/>
        </pc:sldMkLst>
        <pc:spChg chg="add del mod">
          <ac:chgData name="Laura Wickard" userId="ee208ece-54c9-4cfd-af96-8256d4c58e42" providerId="ADAL" clId="{7136167D-EAAE-498B-92A0-6A00DB8B7860}" dt="2025-02-09T00:14:31.263" v="342" actId="478"/>
          <ac:spMkLst>
            <pc:docMk/>
            <pc:sldMk cId="3951844687" sldId="379"/>
            <ac:spMk id="3" creationId="{BFA33854-ECB5-EDEA-2D30-D5E852821A8F}"/>
          </ac:spMkLst>
        </pc:spChg>
        <pc:spChg chg="add del mod">
          <ac:chgData name="Laura Wickard" userId="ee208ece-54c9-4cfd-af96-8256d4c58e42" providerId="ADAL" clId="{7136167D-EAAE-498B-92A0-6A00DB8B7860}" dt="2025-02-09T00:48:35.362" v="890" actId="478"/>
          <ac:spMkLst>
            <pc:docMk/>
            <pc:sldMk cId="3951844687" sldId="379"/>
            <ac:spMk id="4" creationId="{5D551A9C-DC27-AF72-0BA3-9A688CE1C49B}"/>
          </ac:spMkLst>
        </pc:spChg>
        <pc:spChg chg="mod">
          <ac:chgData name="Laura Wickard" userId="ee208ece-54c9-4cfd-af96-8256d4c58e42" providerId="ADAL" clId="{7136167D-EAAE-498B-92A0-6A00DB8B7860}" dt="2025-02-09T00:48:34.038" v="889" actId="14100"/>
          <ac:spMkLst>
            <pc:docMk/>
            <pc:sldMk cId="3951844687" sldId="379"/>
            <ac:spMk id="5" creationId="{397A66E9-50D3-A81D-1A49-5296D52278EA}"/>
          </ac:spMkLst>
        </pc:spChg>
        <pc:spChg chg="del">
          <ac:chgData name="Laura Wickard" userId="ee208ece-54c9-4cfd-af96-8256d4c58e42" providerId="ADAL" clId="{7136167D-EAAE-498B-92A0-6A00DB8B7860}" dt="2025-02-09T00:10:54.193" v="329"/>
          <ac:spMkLst>
            <pc:docMk/>
            <pc:sldMk cId="3951844687" sldId="379"/>
            <ac:spMk id="6" creationId="{427BCA62-CA6D-BA0B-22EE-906F54FAD513}"/>
          </ac:spMkLst>
        </pc:spChg>
        <pc:spChg chg="del">
          <ac:chgData name="Laura Wickard" userId="ee208ece-54c9-4cfd-af96-8256d4c58e42" providerId="ADAL" clId="{7136167D-EAAE-498B-92A0-6A00DB8B7860}" dt="2025-02-09T00:11:03.855" v="331" actId="478"/>
          <ac:spMkLst>
            <pc:docMk/>
            <pc:sldMk cId="3951844687" sldId="379"/>
            <ac:spMk id="8" creationId="{AD4D3AAA-9206-46F7-9EF2-B8103C5D6B1D}"/>
          </ac:spMkLst>
        </pc:spChg>
        <pc:spChg chg="add mod">
          <ac:chgData name="Laura Wickard" userId="ee208ece-54c9-4cfd-af96-8256d4c58e42" providerId="ADAL" clId="{7136167D-EAAE-498B-92A0-6A00DB8B7860}" dt="2025-02-09T00:14:18.565" v="339"/>
          <ac:spMkLst>
            <pc:docMk/>
            <pc:sldMk cId="3951844687" sldId="379"/>
            <ac:spMk id="9" creationId="{447B8612-741C-827C-26F5-D3934A45FE0D}"/>
          </ac:spMkLst>
        </pc:spChg>
        <pc:spChg chg="add mod">
          <ac:chgData name="Laura Wickard" userId="ee208ece-54c9-4cfd-af96-8256d4c58e42" providerId="ADAL" clId="{7136167D-EAAE-498B-92A0-6A00DB8B7860}" dt="2025-02-09T00:48:47.743" v="895"/>
          <ac:spMkLst>
            <pc:docMk/>
            <pc:sldMk cId="3951844687" sldId="379"/>
            <ac:spMk id="15" creationId="{2F5B13E8-343D-3F60-2EEB-7D165FB0E39B}"/>
          </ac:spMkLst>
        </pc:spChg>
        <pc:picChg chg="add mod">
          <ac:chgData name="Laura Wickard" userId="ee208ece-54c9-4cfd-af96-8256d4c58e42" providerId="ADAL" clId="{7136167D-EAAE-498B-92A0-6A00DB8B7860}" dt="2025-02-09T00:11:14.605" v="334"/>
          <ac:picMkLst>
            <pc:docMk/>
            <pc:sldMk cId="3951844687" sldId="379"/>
            <ac:picMk id="2" creationId="{51B85E83-FCA8-9DBB-7C39-E0064237A0C9}"/>
          </ac:picMkLst>
        </pc:picChg>
        <pc:picChg chg="del">
          <ac:chgData name="Laura Wickard" userId="ee208ece-54c9-4cfd-af96-8256d4c58e42" providerId="ADAL" clId="{7136167D-EAAE-498B-92A0-6A00DB8B7860}" dt="2025-02-09T00:11:05.429" v="332" actId="478"/>
          <ac:picMkLst>
            <pc:docMk/>
            <pc:sldMk cId="3951844687" sldId="379"/>
            <ac:picMk id="7" creationId="{B02501DB-81C4-5F7C-9B74-33D4B2714A94}"/>
          </ac:picMkLst>
        </pc:picChg>
        <pc:picChg chg="add del mod">
          <ac:chgData name="Laura Wickard" userId="ee208ece-54c9-4cfd-af96-8256d4c58e42" providerId="ADAL" clId="{7136167D-EAAE-498B-92A0-6A00DB8B7860}" dt="2025-02-09T00:48:39.383" v="892" actId="478"/>
          <ac:picMkLst>
            <pc:docMk/>
            <pc:sldMk cId="3951844687" sldId="379"/>
            <ac:picMk id="11" creationId="{D898F679-414B-947F-6154-56838E79974B}"/>
          </ac:picMkLst>
        </pc:picChg>
        <pc:picChg chg="add mod">
          <ac:chgData name="Laura Wickard" userId="ee208ece-54c9-4cfd-af96-8256d4c58e42" providerId="ADAL" clId="{7136167D-EAAE-498B-92A0-6A00DB8B7860}" dt="2025-02-09T00:48:53.272" v="897"/>
          <ac:picMkLst>
            <pc:docMk/>
            <pc:sldMk cId="3951844687" sldId="379"/>
            <ac:picMk id="2050" creationId="{8275F64D-390F-0C7D-4CD8-2B8AAF4B944E}"/>
          </ac:picMkLst>
        </pc:picChg>
        <pc:picChg chg="add del mod">
          <ac:chgData name="Laura Wickard" userId="ee208ece-54c9-4cfd-af96-8256d4c58e42" providerId="ADAL" clId="{7136167D-EAAE-498B-92A0-6A00DB8B7860}" dt="2025-02-09T00:14:17.445" v="338" actId="478"/>
          <ac:picMkLst>
            <pc:docMk/>
            <pc:sldMk cId="3951844687" sldId="379"/>
            <ac:picMk id="6146" creationId="{B34BCF8D-A611-90BD-1F30-E85870B836BF}"/>
          </ac:picMkLst>
        </pc:picChg>
        <pc:picChg chg="add del mod">
          <ac:chgData name="Laura Wickard" userId="ee208ece-54c9-4cfd-af96-8256d4c58e42" providerId="ADAL" clId="{7136167D-EAAE-498B-92A0-6A00DB8B7860}" dt="2025-02-09T00:48:36.539" v="891" actId="478"/>
          <ac:picMkLst>
            <pc:docMk/>
            <pc:sldMk cId="3951844687" sldId="379"/>
            <ac:picMk id="6148" creationId="{058954CB-6586-0E77-64E2-C2B2FC90E070}"/>
          </ac:picMkLst>
        </pc:picChg>
        <pc:cxnChg chg="add del mod">
          <ac:chgData name="Laura Wickard" userId="ee208ece-54c9-4cfd-af96-8256d4c58e42" providerId="ADAL" clId="{7136167D-EAAE-498B-92A0-6A00DB8B7860}" dt="2025-02-09T00:48:46.093" v="894" actId="478"/>
          <ac:cxnSpMkLst>
            <pc:docMk/>
            <pc:sldMk cId="3951844687" sldId="379"/>
            <ac:cxnSpMk id="13" creationId="{96FB7243-ED2F-B633-89EC-33DBD21DF088}"/>
          </ac:cxnSpMkLst>
        </pc:cxnChg>
      </pc:sldChg>
      <pc:sldChg chg="del">
        <pc:chgData name="Laura Wickard" userId="ee208ece-54c9-4cfd-af96-8256d4c58e42" providerId="ADAL" clId="{7136167D-EAAE-498B-92A0-6A00DB8B7860}" dt="2025-02-09T00:57:05.446" v="1003" actId="47"/>
        <pc:sldMkLst>
          <pc:docMk/>
          <pc:sldMk cId="1289275726" sldId="380"/>
        </pc:sldMkLst>
      </pc:sldChg>
      <pc:sldChg chg="del">
        <pc:chgData name="Laura Wickard" userId="ee208ece-54c9-4cfd-af96-8256d4c58e42" providerId="ADAL" clId="{7136167D-EAAE-498B-92A0-6A00DB8B7860}" dt="2025-02-09T00:57:44.837" v="1011" actId="47"/>
        <pc:sldMkLst>
          <pc:docMk/>
          <pc:sldMk cId="188170009" sldId="381"/>
        </pc:sldMkLst>
      </pc:sldChg>
      <pc:sldChg chg="del">
        <pc:chgData name="Laura Wickard" userId="ee208ece-54c9-4cfd-af96-8256d4c58e42" providerId="ADAL" clId="{7136167D-EAAE-498B-92A0-6A00DB8B7860}" dt="2025-02-09T00:59:59.221" v="1238" actId="47"/>
        <pc:sldMkLst>
          <pc:docMk/>
          <pc:sldMk cId="4240662131" sldId="382"/>
        </pc:sldMkLst>
      </pc:sldChg>
      <pc:sldChg chg="del">
        <pc:chgData name="Laura Wickard" userId="ee208ece-54c9-4cfd-af96-8256d4c58e42" providerId="ADAL" clId="{7136167D-EAAE-498B-92A0-6A00DB8B7860}" dt="2025-02-09T00:57:03.687" v="1002" actId="47"/>
        <pc:sldMkLst>
          <pc:docMk/>
          <pc:sldMk cId="902945986" sldId="383"/>
        </pc:sldMkLst>
      </pc:sldChg>
      <pc:sldChg chg="addSp delSp modSp mod">
        <pc:chgData name="Laura Wickard" userId="ee208ece-54c9-4cfd-af96-8256d4c58e42" providerId="ADAL" clId="{7136167D-EAAE-498B-92A0-6A00DB8B7860}" dt="2025-02-09T00:35:07.932" v="742" actId="1582"/>
        <pc:sldMkLst>
          <pc:docMk/>
          <pc:sldMk cId="727555040" sldId="384"/>
        </pc:sldMkLst>
        <pc:spChg chg="mod">
          <ac:chgData name="Laura Wickard" userId="ee208ece-54c9-4cfd-af96-8256d4c58e42" providerId="ADAL" clId="{7136167D-EAAE-498B-92A0-6A00DB8B7860}" dt="2025-02-09T00:31:09.740" v="726" actId="20577"/>
          <ac:spMkLst>
            <pc:docMk/>
            <pc:sldMk cId="727555040" sldId="384"/>
            <ac:spMk id="5" creationId="{839431E9-197A-2CCE-E341-6798E52C0E26}"/>
          </ac:spMkLst>
        </pc:spChg>
        <pc:spChg chg="del">
          <ac:chgData name="Laura Wickard" userId="ee208ece-54c9-4cfd-af96-8256d4c58e42" providerId="ADAL" clId="{7136167D-EAAE-498B-92A0-6A00DB8B7860}" dt="2025-02-09T00:31:13.250" v="727" actId="478"/>
          <ac:spMkLst>
            <pc:docMk/>
            <pc:sldMk cId="727555040" sldId="384"/>
            <ac:spMk id="6" creationId="{A90129F4-8E05-2E18-26AE-0884F386C705}"/>
          </ac:spMkLst>
        </pc:spChg>
        <pc:spChg chg="del">
          <ac:chgData name="Laura Wickard" userId="ee208ece-54c9-4cfd-af96-8256d4c58e42" providerId="ADAL" clId="{7136167D-EAAE-498B-92A0-6A00DB8B7860}" dt="2025-02-09T00:31:16.316" v="729" actId="478"/>
          <ac:spMkLst>
            <pc:docMk/>
            <pc:sldMk cId="727555040" sldId="384"/>
            <ac:spMk id="8" creationId="{347C3EC3-ED2E-9710-1D41-FE8F9488E262}"/>
          </ac:spMkLst>
        </pc:spChg>
        <pc:picChg chg="add del mod">
          <ac:chgData name="Laura Wickard" userId="ee208ece-54c9-4cfd-af96-8256d4c58e42" providerId="ADAL" clId="{7136167D-EAAE-498B-92A0-6A00DB8B7860}" dt="2025-02-09T00:34:45.078" v="736" actId="478"/>
          <ac:picMkLst>
            <pc:docMk/>
            <pc:sldMk cId="727555040" sldId="384"/>
            <ac:picMk id="3" creationId="{E8AE247A-3592-578B-1467-7B60312F7802}"/>
          </ac:picMkLst>
        </pc:picChg>
        <pc:picChg chg="del">
          <ac:chgData name="Laura Wickard" userId="ee208ece-54c9-4cfd-af96-8256d4c58e42" providerId="ADAL" clId="{7136167D-EAAE-498B-92A0-6A00DB8B7860}" dt="2025-02-09T00:31:17.700" v="730" actId="478"/>
          <ac:picMkLst>
            <pc:docMk/>
            <pc:sldMk cId="727555040" sldId="384"/>
            <ac:picMk id="7" creationId="{0F83D01D-B872-7341-128C-7780734FCD9B}"/>
          </ac:picMkLst>
        </pc:picChg>
        <pc:picChg chg="add mod">
          <ac:chgData name="Laura Wickard" userId="ee208ece-54c9-4cfd-af96-8256d4c58e42" providerId="ADAL" clId="{7136167D-EAAE-498B-92A0-6A00DB8B7860}" dt="2025-02-09T00:35:07.932" v="742" actId="1582"/>
          <ac:picMkLst>
            <pc:docMk/>
            <pc:sldMk cId="727555040" sldId="384"/>
            <ac:picMk id="9" creationId="{1B17BF11-8037-8F6C-4434-FBDB6000BDCD}"/>
          </ac:picMkLst>
        </pc:picChg>
      </pc:sldChg>
      <pc:sldChg chg="addSp delSp modSp mod modAnim">
        <pc:chgData name="Laura Wickard" userId="ee208ece-54c9-4cfd-af96-8256d4c58e42" providerId="ADAL" clId="{7136167D-EAAE-498B-92A0-6A00DB8B7860}" dt="2025-02-09T00:44:17.996" v="850" actId="1076"/>
        <pc:sldMkLst>
          <pc:docMk/>
          <pc:sldMk cId="3796478743" sldId="385"/>
        </pc:sldMkLst>
        <pc:spChg chg="add mod">
          <ac:chgData name="Laura Wickard" userId="ee208ece-54c9-4cfd-af96-8256d4c58e42" providerId="ADAL" clId="{7136167D-EAAE-498B-92A0-6A00DB8B7860}" dt="2025-02-09T00:42:59.384" v="837"/>
          <ac:spMkLst>
            <pc:docMk/>
            <pc:sldMk cId="3796478743" sldId="385"/>
            <ac:spMk id="2" creationId="{CD277B3C-7940-87E3-141B-0EB02D3BE457}"/>
          </ac:spMkLst>
        </pc:spChg>
        <pc:spChg chg="add mod">
          <ac:chgData name="Laura Wickard" userId="ee208ece-54c9-4cfd-af96-8256d4c58e42" providerId="ADAL" clId="{7136167D-EAAE-498B-92A0-6A00DB8B7860}" dt="2025-02-09T00:43:21.655" v="841" actId="1076"/>
          <ac:spMkLst>
            <pc:docMk/>
            <pc:sldMk cId="3796478743" sldId="385"/>
            <ac:spMk id="4" creationId="{ADC672C6-5B5E-B2B1-B874-AE2E97C337F4}"/>
          </ac:spMkLst>
        </pc:spChg>
        <pc:spChg chg="del">
          <ac:chgData name="Laura Wickard" userId="ee208ece-54c9-4cfd-af96-8256d4c58e42" providerId="ADAL" clId="{7136167D-EAAE-498B-92A0-6A00DB8B7860}" dt="2025-02-09T00:42:59.384" v="837"/>
          <ac:spMkLst>
            <pc:docMk/>
            <pc:sldMk cId="3796478743" sldId="385"/>
            <ac:spMk id="5" creationId="{026C506B-46BE-B1B1-43BD-C261D46409C0}"/>
          </ac:spMkLst>
        </pc:spChg>
        <pc:spChg chg="del">
          <ac:chgData name="Laura Wickard" userId="ee208ece-54c9-4cfd-af96-8256d4c58e42" providerId="ADAL" clId="{7136167D-EAAE-498B-92A0-6A00DB8B7860}" dt="2025-02-09T00:43:07.466" v="839"/>
          <ac:spMkLst>
            <pc:docMk/>
            <pc:sldMk cId="3796478743" sldId="385"/>
            <ac:spMk id="6" creationId="{72FD3476-3CCF-F802-72EC-0D4028F3D9AD}"/>
          </ac:spMkLst>
        </pc:spChg>
        <pc:spChg chg="del">
          <ac:chgData name="Laura Wickard" userId="ee208ece-54c9-4cfd-af96-8256d4c58e42" providerId="ADAL" clId="{7136167D-EAAE-498B-92A0-6A00DB8B7860}" dt="2025-02-09T00:43:25.013" v="842" actId="478"/>
          <ac:spMkLst>
            <pc:docMk/>
            <pc:sldMk cId="3796478743" sldId="385"/>
            <ac:spMk id="8" creationId="{FD9FEA51-27C9-26B6-2145-8CDA0478453C}"/>
          </ac:spMkLst>
        </pc:spChg>
        <pc:picChg chg="del">
          <ac:chgData name="Laura Wickard" userId="ee208ece-54c9-4cfd-af96-8256d4c58e42" providerId="ADAL" clId="{7136167D-EAAE-498B-92A0-6A00DB8B7860}" dt="2025-02-09T00:43:25.651" v="843" actId="478"/>
          <ac:picMkLst>
            <pc:docMk/>
            <pc:sldMk cId="3796478743" sldId="385"/>
            <ac:picMk id="7" creationId="{71DB9663-D10E-A622-7208-7F5FFA2D7102}"/>
          </ac:picMkLst>
        </pc:picChg>
        <pc:picChg chg="add mod">
          <ac:chgData name="Laura Wickard" userId="ee208ece-54c9-4cfd-af96-8256d4c58e42" providerId="ADAL" clId="{7136167D-EAAE-498B-92A0-6A00DB8B7860}" dt="2025-02-09T00:44:17.996" v="850" actId="1076"/>
          <ac:picMkLst>
            <pc:docMk/>
            <pc:sldMk cId="3796478743" sldId="385"/>
            <ac:picMk id="12" creationId="{FA03BC61-75DF-0A9A-E832-746F77040F87}"/>
          </ac:picMkLst>
        </pc:picChg>
      </pc:sldChg>
      <pc:sldChg chg="del">
        <pc:chgData name="Laura Wickard" userId="ee208ece-54c9-4cfd-af96-8256d4c58e42" providerId="ADAL" clId="{7136167D-EAAE-498B-92A0-6A00DB8B7860}" dt="2025-02-09T00:57:06.853" v="1004" actId="47"/>
        <pc:sldMkLst>
          <pc:docMk/>
          <pc:sldMk cId="2886898687" sldId="386"/>
        </pc:sldMkLst>
      </pc:sldChg>
      <pc:sldChg chg="modSp del mod">
        <pc:chgData name="Laura Wickard" userId="ee208ece-54c9-4cfd-af96-8256d4c58e42" providerId="ADAL" clId="{7136167D-EAAE-498B-92A0-6A00DB8B7860}" dt="2025-02-08T22:48:05.361" v="67" actId="47"/>
        <pc:sldMkLst>
          <pc:docMk/>
          <pc:sldMk cId="283315094" sldId="387"/>
        </pc:sldMkLst>
        <pc:spChg chg="mod">
          <ac:chgData name="Laura Wickard" userId="ee208ece-54c9-4cfd-af96-8256d4c58e42" providerId="ADAL" clId="{7136167D-EAAE-498B-92A0-6A00DB8B7860}" dt="2025-02-08T22:47:32.385" v="64" actId="20577"/>
          <ac:spMkLst>
            <pc:docMk/>
            <pc:sldMk cId="283315094" sldId="387"/>
            <ac:spMk id="12" creationId="{607BBCCF-2861-5764-859B-36D69A3E1F24}"/>
          </ac:spMkLst>
        </pc:spChg>
      </pc:sldChg>
      <pc:sldChg chg="del">
        <pc:chgData name="Laura Wickard" userId="ee208ece-54c9-4cfd-af96-8256d4c58e42" providerId="ADAL" clId="{7136167D-EAAE-498B-92A0-6A00DB8B7860}" dt="2025-02-08T22:40:13.396" v="37" actId="47"/>
        <pc:sldMkLst>
          <pc:docMk/>
          <pc:sldMk cId="587532586" sldId="388"/>
        </pc:sldMkLst>
      </pc:sldChg>
      <pc:sldChg chg="del">
        <pc:chgData name="Laura Wickard" userId="ee208ece-54c9-4cfd-af96-8256d4c58e42" providerId="ADAL" clId="{7136167D-EAAE-498B-92A0-6A00DB8B7860}" dt="2025-02-09T01:00:02.744" v="1239" actId="47"/>
        <pc:sldMkLst>
          <pc:docMk/>
          <pc:sldMk cId="2568131322" sldId="389"/>
        </pc:sldMkLst>
      </pc:sldChg>
      <pc:sldChg chg="addSp delSp modSp add mod">
        <pc:chgData name="Laura Wickard" userId="ee208ece-54c9-4cfd-af96-8256d4c58e42" providerId="ADAL" clId="{7136167D-EAAE-498B-92A0-6A00DB8B7860}" dt="2025-02-08T22:46:17.354" v="58" actId="14100"/>
        <pc:sldMkLst>
          <pc:docMk/>
          <pc:sldMk cId="2580546917" sldId="391"/>
        </pc:sldMkLst>
        <pc:spChg chg="mod">
          <ac:chgData name="Laura Wickard" userId="ee208ece-54c9-4cfd-af96-8256d4c58e42" providerId="ADAL" clId="{7136167D-EAAE-498B-92A0-6A00DB8B7860}" dt="2025-02-08T22:30:37.695" v="33" actId="20577"/>
          <ac:spMkLst>
            <pc:docMk/>
            <pc:sldMk cId="2580546917" sldId="391"/>
            <ac:spMk id="2" creationId="{78F21C05-B984-B520-8D8D-ED1274E99D98}"/>
          </ac:spMkLst>
        </pc:spChg>
        <pc:picChg chg="add del mod">
          <ac:chgData name="Laura Wickard" userId="ee208ece-54c9-4cfd-af96-8256d4c58e42" providerId="ADAL" clId="{7136167D-EAAE-498B-92A0-6A00DB8B7860}" dt="2025-02-08T22:42:41.084" v="47" actId="478"/>
          <ac:picMkLst>
            <pc:docMk/>
            <pc:sldMk cId="2580546917" sldId="391"/>
            <ac:picMk id="3" creationId="{57052ACC-3387-518B-D133-575BC91961C7}"/>
          </ac:picMkLst>
        </pc:picChg>
        <pc:picChg chg="add del mod">
          <ac:chgData name="Laura Wickard" userId="ee208ece-54c9-4cfd-af96-8256d4c58e42" providerId="ADAL" clId="{7136167D-EAAE-498B-92A0-6A00DB8B7860}" dt="2025-02-08T22:42:55.529" v="52" actId="478"/>
          <ac:picMkLst>
            <pc:docMk/>
            <pc:sldMk cId="2580546917" sldId="391"/>
            <ac:picMk id="5" creationId="{59F29B93-E7AB-063B-E780-0D6B7BB64349}"/>
          </ac:picMkLst>
        </pc:picChg>
        <pc:picChg chg="add mod">
          <ac:chgData name="Laura Wickard" userId="ee208ece-54c9-4cfd-af96-8256d4c58e42" providerId="ADAL" clId="{7136167D-EAAE-498B-92A0-6A00DB8B7860}" dt="2025-02-08T22:46:17.354" v="58" actId="14100"/>
          <ac:picMkLst>
            <pc:docMk/>
            <pc:sldMk cId="2580546917" sldId="391"/>
            <ac:picMk id="7" creationId="{5FB9B3EC-EE55-84B9-1EA0-05F206191DE5}"/>
          </ac:picMkLst>
        </pc:picChg>
        <pc:picChg chg="del">
          <ac:chgData name="Laura Wickard" userId="ee208ece-54c9-4cfd-af96-8256d4c58e42" providerId="ADAL" clId="{7136167D-EAAE-498B-92A0-6A00DB8B7860}" dt="2025-02-08T22:30:41.512" v="34" actId="478"/>
          <ac:picMkLst>
            <pc:docMk/>
            <pc:sldMk cId="2580546917" sldId="391"/>
            <ac:picMk id="17" creationId="{A7E7878A-1434-FE30-C8F9-734E54557A8C}"/>
          </ac:picMkLst>
        </pc:picChg>
      </pc:sldChg>
      <pc:sldChg chg="add">
        <pc:chgData name="Laura Wickard" userId="ee208ece-54c9-4cfd-af96-8256d4c58e42" providerId="ADAL" clId="{7136167D-EAAE-498B-92A0-6A00DB8B7860}" dt="2025-02-08T22:40:08.426" v="36"/>
        <pc:sldMkLst>
          <pc:docMk/>
          <pc:sldMk cId="586746567" sldId="392"/>
        </pc:sldMkLst>
      </pc:sldChg>
      <pc:sldChg chg="modSp add mod">
        <pc:chgData name="Laura Wickard" userId="ee208ece-54c9-4cfd-af96-8256d4c58e42" providerId="ADAL" clId="{7136167D-EAAE-498B-92A0-6A00DB8B7860}" dt="2025-02-09T00:40:42.787" v="810" actId="20577"/>
        <pc:sldMkLst>
          <pc:docMk/>
          <pc:sldMk cId="2585799775" sldId="393"/>
        </pc:sldMkLst>
        <pc:spChg chg="mod">
          <ac:chgData name="Laura Wickard" userId="ee208ece-54c9-4cfd-af96-8256d4c58e42" providerId="ADAL" clId="{7136167D-EAAE-498B-92A0-6A00DB8B7860}" dt="2025-02-08T22:48:35.563" v="139" actId="20577"/>
          <ac:spMkLst>
            <pc:docMk/>
            <pc:sldMk cId="2585799775" sldId="393"/>
            <ac:spMk id="12" creationId="{607BBCCF-2861-5764-859B-36D69A3E1F24}"/>
          </ac:spMkLst>
        </pc:spChg>
        <pc:spChg chg="mod">
          <ac:chgData name="Laura Wickard" userId="ee208ece-54c9-4cfd-af96-8256d4c58e42" providerId="ADAL" clId="{7136167D-EAAE-498B-92A0-6A00DB8B7860}" dt="2025-02-08T22:49:06.786" v="176" actId="20577"/>
          <ac:spMkLst>
            <pc:docMk/>
            <pc:sldMk cId="2585799775" sldId="393"/>
            <ac:spMk id="14" creationId="{CCE71E85-9F83-A1BF-20FE-35A039784491}"/>
          </ac:spMkLst>
        </pc:spChg>
        <pc:spChg chg="mod">
          <ac:chgData name="Laura Wickard" userId="ee208ece-54c9-4cfd-af96-8256d4c58e42" providerId="ADAL" clId="{7136167D-EAAE-498B-92A0-6A00DB8B7860}" dt="2025-02-08T22:50:17.481" v="284" actId="6549"/>
          <ac:spMkLst>
            <pc:docMk/>
            <pc:sldMk cId="2585799775" sldId="393"/>
            <ac:spMk id="15" creationId="{F709EC89-4187-647A-E790-10A214BF581C}"/>
          </ac:spMkLst>
        </pc:spChg>
        <pc:spChg chg="mod">
          <ac:chgData name="Laura Wickard" userId="ee208ece-54c9-4cfd-af96-8256d4c58e42" providerId="ADAL" clId="{7136167D-EAAE-498B-92A0-6A00DB8B7860}" dt="2025-02-08T22:49:38.846" v="238" actId="20577"/>
          <ac:spMkLst>
            <pc:docMk/>
            <pc:sldMk cId="2585799775" sldId="393"/>
            <ac:spMk id="16" creationId="{DD897A1D-5CEE-3D9D-B7B2-0B128A82D1F3}"/>
          </ac:spMkLst>
        </pc:spChg>
        <pc:spChg chg="mod">
          <ac:chgData name="Laura Wickard" userId="ee208ece-54c9-4cfd-af96-8256d4c58e42" providerId="ADAL" clId="{7136167D-EAAE-498B-92A0-6A00DB8B7860}" dt="2025-02-09T00:40:42.787" v="810" actId="20577"/>
          <ac:spMkLst>
            <pc:docMk/>
            <pc:sldMk cId="2585799775" sldId="393"/>
            <ac:spMk id="17" creationId="{9BF81D75-D6D1-82AC-A184-B3D9B33D5465}"/>
          </ac:spMkLst>
        </pc:spChg>
      </pc:sldChg>
      <pc:sldChg chg="add del">
        <pc:chgData name="Laura Wickard" userId="ee208ece-54c9-4cfd-af96-8256d4c58e42" providerId="ADAL" clId="{7136167D-EAAE-498B-92A0-6A00DB8B7860}" dt="2025-02-09T00:08:24.039" v="287" actId="47"/>
        <pc:sldMkLst>
          <pc:docMk/>
          <pc:sldMk cId="586126692" sldId="394"/>
        </pc:sldMkLst>
      </pc:sldChg>
      <pc:sldChg chg="addSp delSp modSp add del mod">
        <pc:chgData name="Laura Wickard" userId="ee208ece-54c9-4cfd-af96-8256d4c58e42" providerId="ADAL" clId="{7136167D-EAAE-498B-92A0-6A00DB8B7860}" dt="2025-02-09T00:47:53.402" v="884" actId="47"/>
        <pc:sldMkLst>
          <pc:docMk/>
          <pc:sldMk cId="1188130731" sldId="394"/>
        </pc:sldMkLst>
        <pc:spChg chg="del">
          <ac:chgData name="Laura Wickard" userId="ee208ece-54c9-4cfd-af96-8256d4c58e42" providerId="ADAL" clId="{7136167D-EAAE-498B-92A0-6A00DB8B7860}" dt="2025-02-09T00:11:21.773" v="335" actId="21"/>
          <ac:spMkLst>
            <pc:docMk/>
            <pc:sldMk cId="1188130731" sldId="394"/>
            <ac:spMk id="4" creationId="{5D551A9C-DC27-AF72-0BA3-9A688CE1C49B}"/>
          </ac:spMkLst>
        </pc:spChg>
        <pc:spChg chg="mod">
          <ac:chgData name="Laura Wickard" userId="ee208ece-54c9-4cfd-af96-8256d4c58e42" providerId="ADAL" clId="{7136167D-EAAE-498B-92A0-6A00DB8B7860}" dt="2025-02-09T00:15:34.335" v="417" actId="14100"/>
          <ac:spMkLst>
            <pc:docMk/>
            <pc:sldMk cId="1188130731" sldId="394"/>
            <ac:spMk id="5" creationId="{C8E3C15D-6B5E-A513-9536-B964E5CE07EC}"/>
          </ac:spMkLst>
        </pc:spChg>
        <pc:spChg chg="add del mod">
          <ac:chgData name="Laura Wickard" userId="ee208ece-54c9-4cfd-af96-8256d4c58e42" providerId="ADAL" clId="{7136167D-EAAE-498B-92A0-6A00DB8B7860}" dt="2025-02-09T00:47:42.731" v="880" actId="21"/>
          <ac:spMkLst>
            <pc:docMk/>
            <pc:sldMk cId="1188130731" sldId="394"/>
            <ac:spMk id="8" creationId="{4332374D-78D5-9A75-845B-189CFD01CBA8}"/>
          </ac:spMkLst>
        </pc:spChg>
        <pc:picChg chg="add del">
          <ac:chgData name="Laura Wickard" userId="ee208ece-54c9-4cfd-af96-8256d4c58e42" providerId="ADAL" clId="{7136167D-EAAE-498B-92A0-6A00DB8B7860}" dt="2025-02-09T00:16:10.026" v="419" actId="478"/>
          <ac:picMkLst>
            <pc:docMk/>
            <pc:sldMk cId="1188130731" sldId="394"/>
            <ac:picMk id="3" creationId="{19943DB3-3F98-566D-43F7-ACB0BB7F14C8}"/>
          </ac:picMkLst>
        </pc:picChg>
        <pc:picChg chg="add del mod">
          <ac:chgData name="Laura Wickard" userId="ee208ece-54c9-4cfd-af96-8256d4c58e42" providerId="ADAL" clId="{7136167D-EAAE-498B-92A0-6A00DB8B7860}" dt="2025-02-09T00:47:47.519" v="882" actId="21"/>
          <ac:picMkLst>
            <pc:docMk/>
            <pc:sldMk cId="1188130731" sldId="394"/>
            <ac:picMk id="7" creationId="{BEC4A14E-E898-50F6-7803-8BB4D1CEA540}"/>
          </ac:picMkLst>
        </pc:picChg>
        <pc:picChg chg="del">
          <ac:chgData name="Laura Wickard" userId="ee208ece-54c9-4cfd-af96-8256d4c58e42" providerId="ADAL" clId="{7136167D-EAAE-498B-92A0-6A00DB8B7860}" dt="2025-02-09T00:10:52.115" v="328" actId="21"/>
          <ac:picMkLst>
            <pc:docMk/>
            <pc:sldMk cId="1188130731" sldId="394"/>
            <ac:picMk id="6146" creationId="{B34BCF8D-A611-90BD-1F30-E85870B836BF}"/>
          </ac:picMkLst>
        </pc:picChg>
        <pc:picChg chg="del">
          <ac:chgData name="Laura Wickard" userId="ee208ece-54c9-4cfd-af96-8256d4c58e42" providerId="ADAL" clId="{7136167D-EAAE-498B-92A0-6A00DB8B7860}" dt="2025-02-09T00:11:01.068" v="330" actId="21"/>
          <ac:picMkLst>
            <pc:docMk/>
            <pc:sldMk cId="1188130731" sldId="394"/>
            <ac:picMk id="6148" creationId="{058954CB-6586-0E77-64E2-C2B2FC90E070}"/>
          </ac:picMkLst>
        </pc:picChg>
      </pc:sldChg>
      <pc:sldChg chg="delSp modSp add del mod ord">
        <pc:chgData name="Laura Wickard" userId="ee208ece-54c9-4cfd-af96-8256d4c58e42" providerId="ADAL" clId="{7136167D-EAAE-498B-92A0-6A00DB8B7860}" dt="2025-02-09T00:50:14.892" v="912" actId="47"/>
        <pc:sldMkLst>
          <pc:docMk/>
          <pc:sldMk cId="2550453739" sldId="395"/>
        </pc:sldMkLst>
        <pc:spChg chg="mod">
          <ac:chgData name="Laura Wickard" userId="ee208ece-54c9-4cfd-af96-8256d4c58e42" providerId="ADAL" clId="{7136167D-EAAE-498B-92A0-6A00DB8B7860}" dt="2025-02-09T00:49:44.952" v="903" actId="21"/>
          <ac:spMkLst>
            <pc:docMk/>
            <pc:sldMk cId="2550453739" sldId="395"/>
            <ac:spMk id="4" creationId="{763400FC-FB54-1734-007D-CA30821A3F18}"/>
          </ac:spMkLst>
        </pc:spChg>
        <pc:spChg chg="del">
          <ac:chgData name="Laura Wickard" userId="ee208ece-54c9-4cfd-af96-8256d4c58e42" providerId="ADAL" clId="{7136167D-EAAE-498B-92A0-6A00DB8B7860}" dt="2025-02-09T00:50:02.424" v="909" actId="21"/>
          <ac:spMkLst>
            <pc:docMk/>
            <pc:sldMk cId="2550453739" sldId="395"/>
            <ac:spMk id="5" creationId="{374EA01A-99B8-1742-F27F-0481E2835B0E}"/>
          </ac:spMkLst>
        </pc:spChg>
        <pc:picChg chg="del">
          <ac:chgData name="Laura Wickard" userId="ee208ece-54c9-4cfd-af96-8256d4c58e42" providerId="ADAL" clId="{7136167D-EAAE-498B-92A0-6A00DB8B7860}" dt="2025-02-09T00:49:52.085" v="905" actId="21"/>
          <ac:picMkLst>
            <pc:docMk/>
            <pc:sldMk cId="2550453739" sldId="395"/>
            <ac:picMk id="5122" creationId="{587C2DE6-4AC4-74E8-1DBB-3F59EAB62A6A}"/>
          </ac:picMkLst>
        </pc:picChg>
        <pc:picChg chg="del">
          <ac:chgData name="Laura Wickard" userId="ee208ece-54c9-4cfd-af96-8256d4c58e42" providerId="ADAL" clId="{7136167D-EAAE-498B-92A0-6A00DB8B7860}" dt="2025-02-09T00:49:56.653" v="907" actId="21"/>
          <ac:picMkLst>
            <pc:docMk/>
            <pc:sldMk cId="2550453739" sldId="395"/>
            <ac:picMk id="5124" creationId="{DB7E0457-1978-D9EF-C019-E4EF276E7CAA}"/>
          </ac:picMkLst>
        </pc:picChg>
      </pc:sldChg>
      <pc:sldChg chg="delSp add del mod ord">
        <pc:chgData name="Laura Wickard" userId="ee208ece-54c9-4cfd-af96-8256d4c58e42" providerId="ADAL" clId="{7136167D-EAAE-498B-92A0-6A00DB8B7860}" dt="2025-02-09T00:44:30.995" v="851" actId="47"/>
        <pc:sldMkLst>
          <pc:docMk/>
          <pc:sldMk cId="885659926" sldId="396"/>
        </pc:sldMkLst>
        <pc:spChg chg="del">
          <ac:chgData name="Laura Wickard" userId="ee208ece-54c9-4cfd-af96-8256d4c58e42" providerId="ADAL" clId="{7136167D-EAAE-498B-92A0-6A00DB8B7860}" dt="2025-02-09T00:43:04.595" v="838" actId="21"/>
          <ac:spMkLst>
            <pc:docMk/>
            <pc:sldMk cId="885659926" sldId="396"/>
            <ac:spMk id="4" creationId="{ADC672C6-5B5E-B2B1-B874-AE2E97C337F4}"/>
          </ac:spMkLst>
        </pc:spChg>
      </pc:sldChg>
      <pc:sldChg chg="delSp modSp add del mod ord">
        <pc:chgData name="Laura Wickard" userId="ee208ece-54c9-4cfd-af96-8256d4c58e42" providerId="ADAL" clId="{7136167D-EAAE-498B-92A0-6A00DB8B7860}" dt="2025-02-09T00:48:57.209" v="898" actId="47"/>
        <pc:sldMkLst>
          <pc:docMk/>
          <pc:sldMk cId="4055100395" sldId="397"/>
        </pc:sldMkLst>
        <pc:spChg chg="del mod">
          <ac:chgData name="Laura Wickard" userId="ee208ece-54c9-4cfd-af96-8256d4c58e42" providerId="ADAL" clId="{7136167D-EAAE-498B-92A0-6A00DB8B7860}" dt="2025-02-09T00:48:43.544" v="893" actId="21"/>
          <ac:spMkLst>
            <pc:docMk/>
            <pc:sldMk cId="4055100395" sldId="397"/>
            <ac:spMk id="4" creationId="{2F5B13E8-343D-3F60-2EEB-7D165FB0E39B}"/>
          </ac:spMkLst>
        </pc:spChg>
        <pc:spChg chg="mod">
          <ac:chgData name="Laura Wickard" userId="ee208ece-54c9-4cfd-af96-8256d4c58e42" providerId="ADAL" clId="{7136167D-EAAE-498B-92A0-6A00DB8B7860}" dt="2025-02-09T00:21:44.331" v="555" actId="6549"/>
          <ac:spMkLst>
            <pc:docMk/>
            <pc:sldMk cId="4055100395" sldId="397"/>
            <ac:spMk id="5" creationId="{53663FF0-FC28-0A0E-3EAD-47A798192BF8}"/>
          </ac:spMkLst>
        </pc:spChg>
        <pc:picChg chg="del">
          <ac:chgData name="Laura Wickard" userId="ee208ece-54c9-4cfd-af96-8256d4c58e42" providerId="ADAL" clId="{7136167D-EAAE-498B-92A0-6A00DB8B7860}" dt="2025-02-09T00:48:51.197" v="896" actId="21"/>
          <ac:picMkLst>
            <pc:docMk/>
            <pc:sldMk cId="4055100395" sldId="397"/>
            <ac:picMk id="2050" creationId="{8275F64D-390F-0C7D-4CD8-2B8AAF4B944E}"/>
          </ac:picMkLst>
        </pc:picChg>
      </pc:sldChg>
      <pc:sldChg chg="addSp delSp modSp add del mod ord">
        <pc:chgData name="Laura Wickard" userId="ee208ece-54c9-4cfd-af96-8256d4c58e42" providerId="ADAL" clId="{7136167D-EAAE-498B-92A0-6A00DB8B7860}" dt="2025-02-09T00:52:44.993" v="948" actId="47"/>
        <pc:sldMkLst>
          <pc:docMk/>
          <pc:sldMk cId="465967338" sldId="398"/>
        </pc:sldMkLst>
        <pc:spChg chg="add del mod">
          <ac:chgData name="Laura Wickard" userId="ee208ece-54c9-4cfd-af96-8256d4c58e42" providerId="ADAL" clId="{7136167D-EAAE-498B-92A0-6A00DB8B7860}" dt="2025-02-09T00:51:21.507" v="927" actId="21"/>
          <ac:spMkLst>
            <pc:docMk/>
            <pc:sldMk cId="465967338" sldId="398"/>
            <ac:spMk id="4" creationId="{388774C1-BFC7-FA51-B1B8-26247E466093}"/>
          </ac:spMkLst>
        </pc:spChg>
        <pc:spChg chg="del">
          <ac:chgData name="Laura Wickard" userId="ee208ece-54c9-4cfd-af96-8256d4c58e42" providerId="ADAL" clId="{7136167D-EAAE-498B-92A0-6A00DB8B7860}" dt="2025-02-09T00:51:45.072" v="932" actId="21"/>
          <ac:spMkLst>
            <pc:docMk/>
            <pc:sldMk cId="465967338" sldId="398"/>
            <ac:spMk id="8" creationId="{9D5E8F67-0F49-8D7E-C8B2-4D279BB4D0EB}"/>
          </ac:spMkLst>
        </pc:spChg>
        <pc:picChg chg="del">
          <ac:chgData name="Laura Wickard" userId="ee208ece-54c9-4cfd-af96-8256d4c58e42" providerId="ADAL" clId="{7136167D-EAAE-498B-92A0-6A00DB8B7860}" dt="2025-02-09T00:52:01.424" v="936" actId="21"/>
          <ac:picMkLst>
            <pc:docMk/>
            <pc:sldMk cId="465967338" sldId="398"/>
            <ac:picMk id="1028" creationId="{8311C5D8-7246-8E2A-EB20-78614A74F7E4}"/>
          </ac:picMkLst>
        </pc:picChg>
        <pc:cxnChg chg="del mod">
          <ac:chgData name="Laura Wickard" userId="ee208ece-54c9-4cfd-af96-8256d4c58e42" providerId="ADAL" clId="{7136167D-EAAE-498B-92A0-6A00DB8B7860}" dt="2025-02-09T00:52:13.518" v="939" actId="21"/>
          <ac:cxnSpMkLst>
            <pc:docMk/>
            <pc:sldMk cId="465967338" sldId="398"/>
            <ac:cxnSpMk id="9" creationId="{092CB782-CC48-8543-2D15-81BD13E6718E}"/>
          </ac:cxnSpMkLst>
        </pc:cxnChg>
        <pc:cxnChg chg="del">
          <ac:chgData name="Laura Wickard" userId="ee208ece-54c9-4cfd-af96-8256d4c58e42" providerId="ADAL" clId="{7136167D-EAAE-498B-92A0-6A00DB8B7860}" dt="2025-02-09T00:51:57.011" v="934" actId="478"/>
          <ac:cxnSpMkLst>
            <pc:docMk/>
            <pc:sldMk cId="465967338" sldId="398"/>
            <ac:cxnSpMk id="11" creationId="{956FFCC6-A4DC-D442-E5A9-136D96755A32}"/>
          </ac:cxnSpMkLst>
        </pc:cxnChg>
      </pc:sldChg>
      <pc:sldChg chg="delSp add del ord">
        <pc:chgData name="Laura Wickard" userId="ee208ece-54c9-4cfd-af96-8256d4c58e42" providerId="ADAL" clId="{7136167D-EAAE-498B-92A0-6A00DB8B7860}" dt="2025-02-09T00:53:39.590" v="961" actId="47"/>
        <pc:sldMkLst>
          <pc:docMk/>
          <pc:sldMk cId="925956143" sldId="399"/>
        </pc:sldMkLst>
        <pc:picChg chg="del">
          <ac:chgData name="Laura Wickard" userId="ee208ece-54c9-4cfd-af96-8256d4c58e42" providerId="ADAL" clId="{7136167D-EAAE-498B-92A0-6A00DB8B7860}" dt="2025-02-09T00:53:22.457" v="957" actId="21"/>
          <ac:picMkLst>
            <pc:docMk/>
            <pc:sldMk cId="925956143" sldId="399"/>
            <ac:picMk id="1026" creationId="{D30BD89D-B8C3-573F-BA74-2721FEB0788A}"/>
          </ac:picMkLst>
        </pc:picChg>
      </pc:sldChg>
      <pc:sldChg chg="delSp modSp add del mod ord">
        <pc:chgData name="Laura Wickard" userId="ee208ece-54c9-4cfd-af96-8256d4c58e42" providerId="ADAL" clId="{7136167D-EAAE-498B-92A0-6A00DB8B7860}" dt="2025-02-09T00:54:14.340" v="970" actId="47"/>
        <pc:sldMkLst>
          <pc:docMk/>
          <pc:sldMk cId="1057911659" sldId="400"/>
        </pc:sldMkLst>
        <pc:spChg chg="del">
          <ac:chgData name="Laura Wickard" userId="ee208ece-54c9-4cfd-af96-8256d4c58e42" providerId="ADAL" clId="{7136167D-EAAE-498B-92A0-6A00DB8B7860}" dt="2025-02-09T00:54:04.606" v="968" actId="21"/>
          <ac:spMkLst>
            <pc:docMk/>
            <pc:sldMk cId="1057911659" sldId="400"/>
            <ac:spMk id="4" creationId="{08F8C150-CD56-60C5-CD9B-513E217FC935}"/>
          </ac:spMkLst>
        </pc:spChg>
        <pc:spChg chg="mod">
          <ac:chgData name="Laura Wickard" userId="ee208ece-54c9-4cfd-af96-8256d4c58e42" providerId="ADAL" clId="{7136167D-EAAE-498B-92A0-6A00DB8B7860}" dt="2025-02-09T00:53:51.633" v="964" actId="21"/>
          <ac:spMkLst>
            <pc:docMk/>
            <pc:sldMk cId="1057911659" sldId="400"/>
            <ac:spMk id="5" creationId="{611ABEFC-1342-1133-FC55-49F09E72EFFC}"/>
          </ac:spMkLst>
        </pc:spChg>
        <pc:picChg chg="del">
          <ac:chgData name="Laura Wickard" userId="ee208ece-54c9-4cfd-af96-8256d4c58e42" providerId="ADAL" clId="{7136167D-EAAE-498B-92A0-6A00DB8B7860}" dt="2025-02-09T00:53:58.592" v="966" actId="21"/>
          <ac:picMkLst>
            <pc:docMk/>
            <pc:sldMk cId="1057911659" sldId="400"/>
            <ac:picMk id="2050" creationId="{C2570D21-1939-7CF4-5B84-C27ED79A5301}"/>
          </ac:picMkLst>
        </pc:picChg>
      </pc:sldChg>
      <pc:sldChg chg="delSp modSp add del mod ord">
        <pc:chgData name="Laura Wickard" userId="ee208ece-54c9-4cfd-af96-8256d4c58e42" providerId="ADAL" clId="{7136167D-EAAE-498B-92A0-6A00DB8B7860}" dt="2025-02-09T00:54:53.143" v="981" actId="47"/>
        <pc:sldMkLst>
          <pc:docMk/>
          <pc:sldMk cId="2506341998" sldId="401"/>
        </pc:sldMkLst>
        <pc:spChg chg="del mod">
          <ac:chgData name="Laura Wickard" userId="ee208ece-54c9-4cfd-af96-8256d4c58e42" providerId="ADAL" clId="{7136167D-EAAE-498B-92A0-6A00DB8B7860}" dt="2025-02-09T00:54:46.538" v="979" actId="21"/>
          <ac:spMkLst>
            <pc:docMk/>
            <pc:sldMk cId="2506341998" sldId="401"/>
            <ac:spMk id="5" creationId="{E09FC6D5-8D3F-CE46-5B50-533C3EEE2E36}"/>
          </ac:spMkLst>
        </pc:spChg>
        <pc:spChg chg="mod">
          <ac:chgData name="Laura Wickard" userId="ee208ece-54c9-4cfd-af96-8256d4c58e42" providerId="ADAL" clId="{7136167D-EAAE-498B-92A0-6A00DB8B7860}" dt="2025-02-09T00:54:25.883" v="972" actId="21"/>
          <ac:spMkLst>
            <pc:docMk/>
            <pc:sldMk cId="2506341998" sldId="401"/>
            <ac:spMk id="6" creationId="{D912BBA6-8502-3464-FCB3-2285C8D6F604}"/>
          </ac:spMkLst>
        </pc:spChg>
        <pc:picChg chg="del">
          <ac:chgData name="Laura Wickard" userId="ee208ece-54c9-4cfd-af96-8256d4c58e42" providerId="ADAL" clId="{7136167D-EAAE-498B-92A0-6A00DB8B7860}" dt="2025-02-09T00:54:35.605" v="976" actId="21"/>
          <ac:picMkLst>
            <pc:docMk/>
            <pc:sldMk cId="2506341998" sldId="401"/>
            <ac:picMk id="4098" creationId="{2BDA88AA-148E-ABC3-AD65-50E2C36E5B29}"/>
          </ac:picMkLst>
        </pc:picChg>
      </pc:sldChg>
      <pc:sldChg chg="addSp delSp modSp add del mod ord modAnim">
        <pc:chgData name="Laura Wickard" userId="ee208ece-54c9-4cfd-af96-8256d4c58e42" providerId="ADAL" clId="{7136167D-EAAE-498B-92A0-6A00DB8B7860}" dt="2025-02-09T00:56:34.864" v="999" actId="47"/>
        <pc:sldMkLst>
          <pc:docMk/>
          <pc:sldMk cId="720975944" sldId="402"/>
        </pc:sldMkLst>
        <pc:spChg chg="mod">
          <ac:chgData name="Laura Wickard" userId="ee208ece-54c9-4cfd-af96-8256d4c58e42" providerId="ADAL" clId="{7136167D-EAAE-498B-92A0-6A00DB8B7860}" dt="2025-02-09T00:55:56.414" v="987" actId="21"/>
          <ac:spMkLst>
            <pc:docMk/>
            <pc:sldMk cId="720975944" sldId="402"/>
            <ac:spMk id="2" creationId="{61181012-C570-89C9-144D-A15B6E2319FF}"/>
          </ac:spMkLst>
        </pc:spChg>
        <pc:spChg chg="del mod">
          <ac:chgData name="Laura Wickard" userId="ee208ece-54c9-4cfd-af96-8256d4c58e42" providerId="ADAL" clId="{7136167D-EAAE-498B-92A0-6A00DB8B7860}" dt="2025-02-09T00:56:08.830" v="991" actId="21"/>
          <ac:spMkLst>
            <pc:docMk/>
            <pc:sldMk cId="720975944" sldId="402"/>
            <ac:spMk id="3" creationId="{3F74FBF6-2EC3-4BA9-BBAB-BBC5BA2F4118}"/>
          </ac:spMkLst>
        </pc:spChg>
        <pc:spChg chg="add mod">
          <ac:chgData name="Laura Wickard" userId="ee208ece-54c9-4cfd-af96-8256d4c58e42" providerId="ADAL" clId="{7136167D-EAAE-498B-92A0-6A00DB8B7860}" dt="2025-02-09T00:41:27.660" v="811" actId="767"/>
          <ac:spMkLst>
            <pc:docMk/>
            <pc:sldMk cId="720975944" sldId="402"/>
            <ac:spMk id="4" creationId="{E8DCCE59-AA4A-29DD-87C0-1A6594AC15B3}"/>
          </ac:spMkLst>
        </pc:spChg>
        <pc:spChg chg="add del mod">
          <ac:chgData name="Laura Wickard" userId="ee208ece-54c9-4cfd-af96-8256d4c58e42" providerId="ADAL" clId="{7136167D-EAAE-498B-92A0-6A00DB8B7860}" dt="2025-02-09T00:56:22.908" v="995" actId="21"/>
          <ac:spMkLst>
            <pc:docMk/>
            <pc:sldMk cId="720975944" sldId="402"/>
            <ac:spMk id="5" creationId="{6537729B-3AE0-045E-D33E-9024E9B16270}"/>
          </ac:spMkLst>
        </pc:spChg>
        <pc:spChg chg="add mod">
          <ac:chgData name="Laura Wickard" userId="ee208ece-54c9-4cfd-af96-8256d4c58e42" providerId="ADAL" clId="{7136167D-EAAE-498B-92A0-6A00DB8B7860}" dt="2025-02-09T00:56:19.911" v="994" actId="1076"/>
          <ac:spMkLst>
            <pc:docMk/>
            <pc:sldMk cId="720975944" sldId="402"/>
            <ac:spMk id="6" creationId="{8A04266E-9BD3-6492-B229-D1B4CA6B4681}"/>
          </ac:spMkLst>
        </pc:spChg>
      </pc:sldChg>
      <pc:sldChg chg="addSp delSp modSp add del mod delAnim">
        <pc:chgData name="Laura Wickard" userId="ee208ece-54c9-4cfd-af96-8256d4c58e42" providerId="ADAL" clId="{7136167D-EAAE-498B-92A0-6A00DB8B7860}" dt="2025-02-09T00:46:15.503" v="871" actId="47"/>
        <pc:sldMkLst>
          <pc:docMk/>
          <pc:sldMk cId="950542477" sldId="403"/>
        </pc:sldMkLst>
        <pc:spChg chg="del">
          <ac:chgData name="Laura Wickard" userId="ee208ece-54c9-4cfd-af96-8256d4c58e42" providerId="ADAL" clId="{7136167D-EAAE-498B-92A0-6A00DB8B7860}" dt="2025-02-09T00:44:53.692" v="855" actId="21"/>
          <ac:spMkLst>
            <pc:docMk/>
            <pc:sldMk cId="950542477" sldId="403"/>
            <ac:spMk id="2" creationId="{61181012-C570-89C9-144D-A15B6E2319FF}"/>
          </ac:spMkLst>
        </pc:spChg>
        <pc:spChg chg="del">
          <ac:chgData name="Laura Wickard" userId="ee208ece-54c9-4cfd-af96-8256d4c58e42" providerId="ADAL" clId="{7136167D-EAAE-498B-92A0-6A00DB8B7860}" dt="2025-02-09T00:45:35.127" v="864" actId="21"/>
          <ac:spMkLst>
            <pc:docMk/>
            <pc:sldMk cId="950542477" sldId="403"/>
            <ac:spMk id="3" creationId="{3F74FBF6-2EC3-4BA9-BBAB-BBC5BA2F4118}"/>
          </ac:spMkLst>
        </pc:spChg>
        <pc:spChg chg="add mod">
          <ac:chgData name="Laura Wickard" userId="ee208ece-54c9-4cfd-af96-8256d4c58e42" providerId="ADAL" clId="{7136167D-EAAE-498B-92A0-6A00DB8B7860}" dt="2025-02-09T00:44:53.692" v="855" actId="21"/>
          <ac:spMkLst>
            <pc:docMk/>
            <pc:sldMk cId="950542477" sldId="403"/>
            <ac:spMk id="4" creationId="{33AFB5EA-903D-D36E-DF75-1753C1F5FC24}"/>
          </ac:spMkLst>
        </pc:spChg>
        <pc:spChg chg="add mod">
          <ac:chgData name="Laura Wickard" userId="ee208ece-54c9-4cfd-af96-8256d4c58e42" providerId="ADAL" clId="{7136167D-EAAE-498B-92A0-6A00DB8B7860}" dt="2025-02-09T00:45:35.127" v="864" actId="21"/>
          <ac:spMkLst>
            <pc:docMk/>
            <pc:sldMk cId="950542477" sldId="403"/>
            <ac:spMk id="6" creationId="{8E8DAE82-0DD4-1C5C-549E-F0FDAE42E738}"/>
          </ac:spMkLst>
        </pc:spChg>
        <pc:picChg chg="del">
          <ac:chgData name="Laura Wickard" userId="ee208ece-54c9-4cfd-af96-8256d4c58e42" providerId="ADAL" clId="{7136167D-EAAE-498B-92A0-6A00DB8B7860}" dt="2025-02-09T00:45:21.315" v="860" actId="21"/>
          <ac:picMkLst>
            <pc:docMk/>
            <pc:sldMk cId="950542477" sldId="403"/>
            <ac:picMk id="5" creationId="{3D7CCD9A-0B7B-53FB-D702-4A024C296002}"/>
          </ac:picMkLst>
        </pc:picChg>
        <pc:picChg chg="del">
          <ac:chgData name="Laura Wickard" userId="ee208ece-54c9-4cfd-af96-8256d4c58e42" providerId="ADAL" clId="{7136167D-EAAE-498B-92A0-6A00DB8B7860}" dt="2025-02-09T00:45:43.828" v="867" actId="21"/>
          <ac:picMkLst>
            <pc:docMk/>
            <pc:sldMk cId="950542477" sldId="403"/>
            <ac:picMk id="11" creationId="{DA2CF5E0-F6E5-91DF-21DC-098C025924F3}"/>
          </ac:picMkLst>
        </pc:picChg>
        <pc:picChg chg="del">
          <ac:chgData name="Laura Wickard" userId="ee208ece-54c9-4cfd-af96-8256d4c58e42" providerId="ADAL" clId="{7136167D-EAAE-498B-92A0-6A00DB8B7860}" dt="2025-02-09T00:44:09.790" v="847" actId="21"/>
          <ac:picMkLst>
            <pc:docMk/>
            <pc:sldMk cId="950542477" sldId="403"/>
            <ac:picMk id="12" creationId="{FA03BC61-75DF-0A9A-E832-746F77040F87}"/>
          </ac:picMkLst>
        </pc:picChg>
      </pc:sldChg>
      <pc:sldChg chg="modSp add mod ord">
        <pc:chgData name="Laura Wickard" userId="ee208ece-54c9-4cfd-af96-8256d4c58e42" providerId="ADAL" clId="{7136167D-EAAE-498B-92A0-6A00DB8B7860}" dt="2025-02-09T00:27:25.584" v="699" actId="1076"/>
        <pc:sldMkLst>
          <pc:docMk/>
          <pc:sldMk cId="2459665193" sldId="404"/>
        </pc:sldMkLst>
        <pc:spChg chg="mod">
          <ac:chgData name="Laura Wickard" userId="ee208ece-54c9-4cfd-af96-8256d4c58e42" providerId="ADAL" clId="{7136167D-EAAE-498B-92A0-6A00DB8B7860}" dt="2025-02-09T00:27:25.584" v="699" actId="1076"/>
          <ac:spMkLst>
            <pc:docMk/>
            <pc:sldMk cId="2459665193" sldId="404"/>
            <ac:spMk id="11" creationId="{B6B33717-DAB4-5B72-F112-87E1C8FA163E}"/>
          </ac:spMkLst>
        </pc:spChg>
      </pc:sldChg>
      <pc:sldChg chg="new del">
        <pc:chgData name="Laura Wickard" userId="ee208ece-54c9-4cfd-af96-8256d4c58e42" providerId="ADAL" clId="{7136167D-EAAE-498B-92A0-6A00DB8B7860}" dt="2025-02-09T00:30:47.454" v="703" actId="47"/>
        <pc:sldMkLst>
          <pc:docMk/>
          <pc:sldMk cId="3396696041" sldId="405"/>
        </pc:sldMkLst>
      </pc:sldChg>
      <pc:sldChg chg="addSp delSp modSp add mod">
        <pc:chgData name="Laura Wickard" userId="ee208ece-54c9-4cfd-af96-8256d4c58e42" providerId="ADAL" clId="{7136167D-EAAE-498B-92A0-6A00DB8B7860}" dt="2025-02-09T00:56:56.264" v="1001" actId="1076"/>
        <pc:sldMkLst>
          <pc:docMk/>
          <pc:sldMk cId="3469571312" sldId="405"/>
        </pc:sldMkLst>
        <pc:spChg chg="del mod">
          <ac:chgData name="Laura Wickard" userId="ee208ece-54c9-4cfd-af96-8256d4c58e42" providerId="ADAL" clId="{7136167D-EAAE-498B-92A0-6A00DB8B7860}" dt="2025-02-09T00:38:10.526" v="788" actId="478"/>
          <ac:spMkLst>
            <pc:docMk/>
            <pc:sldMk cId="3469571312" sldId="405"/>
            <ac:spMk id="5" creationId="{839431E9-197A-2CCE-E341-6798E52C0E26}"/>
          </ac:spMkLst>
        </pc:spChg>
        <pc:spChg chg="add del mod">
          <ac:chgData name="Laura Wickard" userId="ee208ece-54c9-4cfd-af96-8256d4c58e42" providerId="ADAL" clId="{7136167D-EAAE-498B-92A0-6A00DB8B7860}" dt="2025-02-09T00:38:13.209" v="789" actId="478"/>
          <ac:spMkLst>
            <pc:docMk/>
            <pc:sldMk cId="3469571312" sldId="405"/>
            <ac:spMk id="6" creationId="{3AB6D8C7-2E30-DEAB-7816-A926748E8D21}"/>
          </ac:spMkLst>
        </pc:spChg>
        <pc:spChg chg="add mod">
          <ac:chgData name="Laura Wickard" userId="ee208ece-54c9-4cfd-af96-8256d4c58e42" providerId="ADAL" clId="{7136167D-EAAE-498B-92A0-6A00DB8B7860}" dt="2025-02-09T00:56:56.264" v="1001" actId="1076"/>
          <ac:spMkLst>
            <pc:docMk/>
            <pc:sldMk cId="3469571312" sldId="405"/>
            <ac:spMk id="7" creationId="{9F8B6D3B-8943-FE5A-0E46-8348BC5BD3CC}"/>
          </ac:spMkLst>
        </pc:spChg>
        <pc:picChg chg="add mod">
          <ac:chgData name="Laura Wickard" userId="ee208ece-54c9-4cfd-af96-8256d4c58e42" providerId="ADAL" clId="{7136167D-EAAE-498B-92A0-6A00DB8B7860}" dt="2025-02-09T00:56:48.722" v="1000" actId="14100"/>
          <ac:picMkLst>
            <pc:docMk/>
            <pc:sldMk cId="3469571312" sldId="405"/>
            <ac:picMk id="3" creationId="{2F28D754-D25A-13F1-4664-510D8B48AFDB}"/>
          </ac:picMkLst>
        </pc:picChg>
        <pc:picChg chg="del">
          <ac:chgData name="Laura Wickard" userId="ee208ece-54c9-4cfd-af96-8256d4c58e42" providerId="ADAL" clId="{7136167D-EAAE-498B-92A0-6A00DB8B7860}" dt="2025-02-09T00:37:49.804" v="781" actId="478"/>
          <ac:picMkLst>
            <pc:docMk/>
            <pc:sldMk cId="3469571312" sldId="405"/>
            <ac:picMk id="9" creationId="{1B17BF11-8037-8F6C-4434-FBDB6000BDCD}"/>
          </ac:picMkLst>
        </pc:picChg>
        <pc:cxnChg chg="add mod">
          <ac:chgData name="Laura Wickard" userId="ee208ece-54c9-4cfd-af96-8256d4c58e42" providerId="ADAL" clId="{7136167D-EAAE-498B-92A0-6A00DB8B7860}" dt="2025-02-09T00:39:46.228" v="803" actId="14100"/>
          <ac:cxnSpMkLst>
            <pc:docMk/>
            <pc:sldMk cId="3469571312" sldId="405"/>
            <ac:cxnSpMk id="10" creationId="{E32C3693-C5EF-934F-21BC-754A7357B8D1}"/>
          </ac:cxnSpMkLst>
        </pc:cxnChg>
        <pc:cxnChg chg="add mod">
          <ac:chgData name="Laura Wickard" userId="ee208ece-54c9-4cfd-af96-8256d4c58e42" providerId="ADAL" clId="{7136167D-EAAE-498B-92A0-6A00DB8B7860}" dt="2025-02-09T00:39:54.143" v="805" actId="1076"/>
          <ac:cxnSpMkLst>
            <pc:docMk/>
            <pc:sldMk cId="3469571312" sldId="405"/>
            <ac:cxnSpMk id="13" creationId="{EC18C822-BFCE-358D-8DEE-4A22696684BF}"/>
          </ac:cxnSpMkLst>
        </pc:cxnChg>
      </pc:sldChg>
      <pc:sldChg chg="add del">
        <pc:chgData name="Laura Wickard" userId="ee208ece-54c9-4cfd-af96-8256d4c58e42" providerId="ADAL" clId="{7136167D-EAAE-498B-92A0-6A00DB8B7860}" dt="2025-02-09T00:43:57.804" v="846" actId="47"/>
        <pc:sldMkLst>
          <pc:docMk/>
          <pc:sldMk cId="1263066662" sldId="406"/>
        </pc:sldMkLst>
      </pc:sldChg>
      <pc:sldChg chg="addSp delSp modSp add mod ord delAnim modAnim">
        <pc:chgData name="Laura Wickard" userId="ee208ece-54c9-4cfd-af96-8256d4c58e42" providerId="ADAL" clId="{7136167D-EAAE-498B-92A0-6A00DB8B7860}" dt="2025-02-09T00:46:04.223" v="870"/>
        <pc:sldMkLst>
          <pc:docMk/>
          <pc:sldMk cId="1469396961" sldId="406"/>
        </pc:sldMkLst>
        <pc:spChg chg="del">
          <ac:chgData name="Laura Wickard" userId="ee208ece-54c9-4cfd-af96-8256d4c58e42" providerId="ADAL" clId="{7136167D-EAAE-498B-92A0-6A00DB8B7860}" dt="2025-02-09T00:45:09.636" v="856" actId="478"/>
          <ac:spMkLst>
            <pc:docMk/>
            <pc:sldMk cId="1469396961" sldId="406"/>
            <ac:spMk id="2" creationId="{CD277B3C-7940-87E3-141B-0EB02D3BE457}"/>
          </ac:spMkLst>
        </pc:spChg>
        <pc:spChg chg="add del mod">
          <ac:chgData name="Laura Wickard" userId="ee208ece-54c9-4cfd-af96-8256d4c58e42" providerId="ADAL" clId="{7136167D-EAAE-498B-92A0-6A00DB8B7860}" dt="2025-02-09T00:45:14.191" v="859"/>
          <ac:spMkLst>
            <pc:docMk/>
            <pc:sldMk cId="1469396961" sldId="406"/>
            <ac:spMk id="3" creationId="{19FC7CBD-AAC8-37EB-89FF-D6C228BA7E95}"/>
          </ac:spMkLst>
        </pc:spChg>
        <pc:spChg chg="del">
          <ac:chgData name="Laura Wickard" userId="ee208ece-54c9-4cfd-af96-8256d4c58e42" providerId="ADAL" clId="{7136167D-EAAE-498B-92A0-6A00DB8B7860}" dt="2025-02-09T00:45:25.307" v="861" actId="478"/>
          <ac:spMkLst>
            <pc:docMk/>
            <pc:sldMk cId="1469396961" sldId="406"/>
            <ac:spMk id="4" creationId="{ADC672C6-5B5E-B2B1-B874-AE2E97C337F4}"/>
          </ac:spMkLst>
        </pc:spChg>
        <pc:spChg chg="add mod">
          <ac:chgData name="Laura Wickard" userId="ee208ece-54c9-4cfd-af96-8256d4c58e42" providerId="ADAL" clId="{7136167D-EAAE-498B-92A0-6A00DB8B7860}" dt="2025-02-09T00:45:11.658" v="858"/>
          <ac:spMkLst>
            <pc:docMk/>
            <pc:sldMk cId="1469396961" sldId="406"/>
            <ac:spMk id="5" creationId="{61181012-C570-89C9-144D-A15B6E2319FF}"/>
          </ac:spMkLst>
        </pc:spChg>
        <pc:spChg chg="add mod">
          <ac:chgData name="Laura Wickard" userId="ee208ece-54c9-4cfd-af96-8256d4c58e42" providerId="ADAL" clId="{7136167D-EAAE-498B-92A0-6A00DB8B7860}" dt="2025-02-09T00:45:14.191" v="859"/>
          <ac:spMkLst>
            <pc:docMk/>
            <pc:sldMk cId="1469396961" sldId="406"/>
            <ac:spMk id="6" creationId="{389AF3E7-E5D7-85DB-550C-D26CE0D74272}"/>
          </ac:spMkLst>
        </pc:spChg>
        <pc:spChg chg="add del mod">
          <ac:chgData name="Laura Wickard" userId="ee208ece-54c9-4cfd-af96-8256d4c58e42" providerId="ADAL" clId="{7136167D-EAAE-498B-92A0-6A00DB8B7860}" dt="2025-02-09T00:45:29.383" v="863" actId="478"/>
          <ac:spMkLst>
            <pc:docMk/>
            <pc:sldMk cId="1469396961" sldId="406"/>
            <ac:spMk id="8" creationId="{827EEFDF-5C15-425A-16C6-242F4FBDA833}"/>
          </ac:spMkLst>
        </pc:spChg>
        <pc:spChg chg="add mod">
          <ac:chgData name="Laura Wickard" userId="ee208ece-54c9-4cfd-af96-8256d4c58e42" providerId="ADAL" clId="{7136167D-EAAE-498B-92A0-6A00DB8B7860}" dt="2025-02-09T00:45:56.705" v="869" actId="1076"/>
          <ac:spMkLst>
            <pc:docMk/>
            <pc:sldMk cId="1469396961" sldId="406"/>
            <ac:spMk id="10" creationId="{3F74FBF6-2EC3-4BA9-BBAB-BBC5BA2F4118}"/>
          </ac:spMkLst>
        </pc:spChg>
        <pc:picChg chg="add mod">
          <ac:chgData name="Laura Wickard" userId="ee208ece-54c9-4cfd-af96-8256d4c58e42" providerId="ADAL" clId="{7136167D-EAAE-498B-92A0-6A00DB8B7860}" dt="2025-02-09T00:45:26.556" v="862"/>
          <ac:picMkLst>
            <pc:docMk/>
            <pc:sldMk cId="1469396961" sldId="406"/>
            <ac:picMk id="9" creationId="{3D7CCD9A-0B7B-53FB-D702-4A024C296002}"/>
          </ac:picMkLst>
        </pc:picChg>
        <pc:picChg chg="add mod">
          <ac:chgData name="Laura Wickard" userId="ee208ece-54c9-4cfd-af96-8256d4c58e42" providerId="ADAL" clId="{7136167D-EAAE-498B-92A0-6A00DB8B7860}" dt="2025-02-09T00:45:47.709" v="868"/>
          <ac:picMkLst>
            <pc:docMk/>
            <pc:sldMk cId="1469396961" sldId="406"/>
            <ac:picMk id="11" creationId="{DA2CF5E0-F6E5-91DF-21DC-098C025924F3}"/>
          </ac:picMkLst>
        </pc:picChg>
        <pc:picChg chg="del">
          <ac:chgData name="Laura Wickard" userId="ee208ece-54c9-4cfd-af96-8256d4c58e42" providerId="ADAL" clId="{7136167D-EAAE-498B-92A0-6A00DB8B7860}" dt="2025-02-09T00:45:38.771" v="865" actId="478"/>
          <ac:picMkLst>
            <pc:docMk/>
            <pc:sldMk cId="1469396961" sldId="406"/>
            <ac:picMk id="12" creationId="{FA03BC61-75DF-0A9A-E832-746F77040F87}"/>
          </ac:picMkLst>
        </pc:picChg>
      </pc:sldChg>
      <pc:sldChg chg="addSp delSp modSp add mod">
        <pc:chgData name="Laura Wickard" userId="ee208ece-54c9-4cfd-af96-8256d4c58e42" providerId="ADAL" clId="{7136167D-EAAE-498B-92A0-6A00DB8B7860}" dt="2025-02-09T00:47:49.205" v="883"/>
        <pc:sldMkLst>
          <pc:docMk/>
          <pc:sldMk cId="882039443" sldId="407"/>
        </pc:sldMkLst>
        <pc:spChg chg="del">
          <ac:chgData name="Laura Wickard" userId="ee208ece-54c9-4cfd-af96-8256d4c58e42" providerId="ADAL" clId="{7136167D-EAAE-498B-92A0-6A00DB8B7860}" dt="2025-02-09T00:47:34.801" v="879" actId="478"/>
          <ac:spMkLst>
            <pc:docMk/>
            <pc:sldMk cId="882039443" sldId="407"/>
            <ac:spMk id="4" creationId="{5D551A9C-DC27-AF72-0BA3-9A688CE1C49B}"/>
          </ac:spMkLst>
        </pc:spChg>
        <pc:spChg chg="mod">
          <ac:chgData name="Laura Wickard" userId="ee208ece-54c9-4cfd-af96-8256d4c58e42" providerId="ADAL" clId="{7136167D-EAAE-498B-92A0-6A00DB8B7860}" dt="2025-02-09T00:47:04.850" v="875" actId="1076"/>
          <ac:spMkLst>
            <pc:docMk/>
            <pc:sldMk cId="882039443" sldId="407"/>
            <ac:spMk id="5" creationId="{397A66E9-50D3-A81D-1A49-5296D52278EA}"/>
          </ac:spMkLst>
        </pc:spChg>
        <pc:spChg chg="add mod">
          <ac:chgData name="Laura Wickard" userId="ee208ece-54c9-4cfd-af96-8256d4c58e42" providerId="ADAL" clId="{7136167D-EAAE-498B-92A0-6A00DB8B7860}" dt="2025-02-09T00:47:44.515" v="881"/>
          <ac:spMkLst>
            <pc:docMk/>
            <pc:sldMk cId="882039443" sldId="407"/>
            <ac:spMk id="8" creationId="{4332374D-78D5-9A75-845B-189CFD01CBA8}"/>
          </ac:spMkLst>
        </pc:spChg>
        <pc:picChg chg="add mod">
          <ac:chgData name="Laura Wickard" userId="ee208ece-54c9-4cfd-af96-8256d4c58e42" providerId="ADAL" clId="{7136167D-EAAE-498B-92A0-6A00DB8B7860}" dt="2025-02-09T00:47:49.205" v="883"/>
          <ac:picMkLst>
            <pc:docMk/>
            <pc:sldMk cId="882039443" sldId="407"/>
            <ac:picMk id="7" creationId="{BEC4A14E-E898-50F6-7803-8BB4D1CEA540}"/>
          </ac:picMkLst>
        </pc:picChg>
        <pc:picChg chg="del">
          <ac:chgData name="Laura Wickard" userId="ee208ece-54c9-4cfd-af96-8256d4c58e42" providerId="ADAL" clId="{7136167D-EAAE-498B-92A0-6A00DB8B7860}" dt="2025-02-09T00:47:22.052" v="876" actId="478"/>
          <ac:picMkLst>
            <pc:docMk/>
            <pc:sldMk cId="882039443" sldId="407"/>
            <ac:picMk id="11" creationId="{D898F679-414B-947F-6154-56838E79974B}"/>
          </ac:picMkLst>
        </pc:picChg>
        <pc:picChg chg="del">
          <ac:chgData name="Laura Wickard" userId="ee208ece-54c9-4cfd-af96-8256d4c58e42" providerId="ADAL" clId="{7136167D-EAAE-498B-92A0-6A00DB8B7860}" dt="2025-02-09T00:47:29.450" v="878" actId="478"/>
          <ac:picMkLst>
            <pc:docMk/>
            <pc:sldMk cId="882039443" sldId="407"/>
            <ac:picMk id="6148" creationId="{058954CB-6586-0E77-64E2-C2B2FC90E070}"/>
          </ac:picMkLst>
        </pc:picChg>
        <pc:cxnChg chg="del">
          <ac:chgData name="Laura Wickard" userId="ee208ece-54c9-4cfd-af96-8256d4c58e42" providerId="ADAL" clId="{7136167D-EAAE-498B-92A0-6A00DB8B7860}" dt="2025-02-09T00:47:25.035" v="877" actId="478"/>
          <ac:cxnSpMkLst>
            <pc:docMk/>
            <pc:sldMk cId="882039443" sldId="407"/>
            <ac:cxnSpMk id="13" creationId="{96FB7243-ED2F-B633-89EC-33DBD21DF088}"/>
          </ac:cxnSpMkLst>
        </pc:cxnChg>
      </pc:sldChg>
      <pc:sldChg chg="modSp add">
        <pc:chgData name="Laura Wickard" userId="ee208ece-54c9-4cfd-af96-8256d4c58e42" providerId="ADAL" clId="{7136167D-EAAE-498B-92A0-6A00DB8B7860}" dt="2025-02-09T00:49:21.161" v="899" actId="1076"/>
        <pc:sldMkLst>
          <pc:docMk/>
          <pc:sldMk cId="2315817260" sldId="408"/>
        </pc:sldMkLst>
        <pc:spChg chg="mod">
          <ac:chgData name="Laura Wickard" userId="ee208ece-54c9-4cfd-af96-8256d4c58e42" providerId="ADAL" clId="{7136167D-EAAE-498B-92A0-6A00DB8B7860}" dt="2025-02-09T00:49:21.161" v="899" actId="1076"/>
          <ac:spMkLst>
            <pc:docMk/>
            <pc:sldMk cId="2315817260" sldId="408"/>
            <ac:spMk id="4" creationId="{5D551A9C-DC27-AF72-0BA3-9A688CE1C49B}"/>
          </ac:spMkLst>
        </pc:spChg>
      </pc:sldChg>
      <pc:sldChg chg="addSp delSp modSp add mod">
        <pc:chgData name="Laura Wickard" userId="ee208ece-54c9-4cfd-af96-8256d4c58e42" providerId="ADAL" clId="{7136167D-EAAE-498B-92A0-6A00DB8B7860}" dt="2025-02-09T00:52:53.182" v="949" actId="1076"/>
        <pc:sldMkLst>
          <pc:docMk/>
          <pc:sldMk cId="3534432859" sldId="409"/>
        </pc:sldMkLst>
        <pc:spChg chg="add mod">
          <ac:chgData name="Laura Wickard" userId="ee208ece-54c9-4cfd-af96-8256d4c58e42" providerId="ADAL" clId="{7136167D-EAAE-498B-92A0-6A00DB8B7860}" dt="2025-02-09T00:50:10.314" v="911" actId="1076"/>
          <ac:spMkLst>
            <pc:docMk/>
            <pc:sldMk cId="3534432859" sldId="409"/>
            <ac:spMk id="2" creationId="{374EA01A-99B8-1742-F27F-0481E2835B0E}"/>
          </ac:spMkLst>
        </pc:spChg>
        <pc:spChg chg="mod">
          <ac:chgData name="Laura Wickard" userId="ee208ece-54c9-4cfd-af96-8256d4c58e42" providerId="ADAL" clId="{7136167D-EAAE-498B-92A0-6A00DB8B7860}" dt="2025-02-09T00:49:48.761" v="904"/>
          <ac:spMkLst>
            <pc:docMk/>
            <pc:sldMk cId="3534432859" sldId="409"/>
            <ac:spMk id="5" creationId="{397A66E9-50D3-A81D-1A49-5296D52278EA}"/>
          </ac:spMkLst>
        </pc:spChg>
        <pc:spChg chg="del">
          <ac:chgData name="Laura Wickard" userId="ee208ece-54c9-4cfd-af96-8256d4c58e42" providerId="ADAL" clId="{7136167D-EAAE-498B-92A0-6A00DB8B7860}" dt="2025-02-09T00:49:38.317" v="901" actId="478"/>
          <ac:spMkLst>
            <pc:docMk/>
            <pc:sldMk cId="3534432859" sldId="409"/>
            <ac:spMk id="8" creationId="{4332374D-78D5-9A75-845B-189CFD01CBA8}"/>
          </ac:spMkLst>
        </pc:spChg>
        <pc:picChg chg="del">
          <ac:chgData name="Laura Wickard" userId="ee208ece-54c9-4cfd-af96-8256d4c58e42" providerId="ADAL" clId="{7136167D-EAAE-498B-92A0-6A00DB8B7860}" dt="2025-02-09T00:49:39.347" v="902" actId="478"/>
          <ac:picMkLst>
            <pc:docMk/>
            <pc:sldMk cId="3534432859" sldId="409"/>
            <ac:picMk id="7" creationId="{BEC4A14E-E898-50F6-7803-8BB4D1CEA540}"/>
          </ac:picMkLst>
        </pc:picChg>
        <pc:picChg chg="add mod">
          <ac:chgData name="Laura Wickard" userId="ee208ece-54c9-4cfd-af96-8256d4c58e42" providerId="ADAL" clId="{7136167D-EAAE-498B-92A0-6A00DB8B7860}" dt="2025-02-09T00:52:53.182" v="949" actId="1076"/>
          <ac:picMkLst>
            <pc:docMk/>
            <pc:sldMk cId="3534432859" sldId="409"/>
            <ac:picMk id="5122" creationId="{587C2DE6-4AC4-74E8-1DBB-3F59EAB62A6A}"/>
          </ac:picMkLst>
        </pc:picChg>
        <pc:picChg chg="add mod">
          <ac:chgData name="Laura Wickard" userId="ee208ece-54c9-4cfd-af96-8256d4c58e42" providerId="ADAL" clId="{7136167D-EAAE-498B-92A0-6A00DB8B7860}" dt="2025-02-09T00:49:58.515" v="908"/>
          <ac:picMkLst>
            <pc:docMk/>
            <pc:sldMk cId="3534432859" sldId="409"/>
            <ac:picMk id="5124" creationId="{DB7E0457-1978-D9EF-C019-E4EF276E7CAA}"/>
          </ac:picMkLst>
        </pc:picChg>
      </pc:sldChg>
      <pc:sldChg chg="addSp delSp modSp add mod">
        <pc:chgData name="Laura Wickard" userId="ee208ece-54c9-4cfd-af96-8256d4c58e42" providerId="ADAL" clId="{7136167D-EAAE-498B-92A0-6A00DB8B7860}" dt="2025-02-09T00:52:39.033" v="947" actId="14100"/>
        <pc:sldMkLst>
          <pc:docMk/>
          <pc:sldMk cId="2604417736" sldId="410"/>
        </pc:sldMkLst>
        <pc:spChg chg="del">
          <ac:chgData name="Laura Wickard" userId="ee208ece-54c9-4cfd-af96-8256d4c58e42" providerId="ADAL" clId="{7136167D-EAAE-498B-92A0-6A00DB8B7860}" dt="2025-02-09T00:50:37.786" v="916" actId="478"/>
          <ac:spMkLst>
            <pc:docMk/>
            <pc:sldMk cId="2604417736" sldId="410"/>
            <ac:spMk id="2" creationId="{374EA01A-99B8-1742-F27F-0481E2835B0E}"/>
          </ac:spMkLst>
        </pc:spChg>
        <pc:spChg chg="add del">
          <ac:chgData name="Laura Wickard" userId="ee208ece-54c9-4cfd-af96-8256d4c58e42" providerId="ADAL" clId="{7136167D-EAAE-498B-92A0-6A00DB8B7860}" dt="2025-02-09T00:51:11.732" v="925" actId="22"/>
          <ac:spMkLst>
            <pc:docMk/>
            <pc:sldMk cId="2604417736" sldId="410"/>
            <ac:spMk id="4" creationId="{5D7F56A2-0541-BE82-5B4A-3A0CECEC48EF}"/>
          </ac:spMkLst>
        </pc:spChg>
        <pc:spChg chg="mod">
          <ac:chgData name="Laura Wickard" userId="ee208ece-54c9-4cfd-af96-8256d4c58e42" providerId="ADAL" clId="{7136167D-EAAE-498B-92A0-6A00DB8B7860}" dt="2025-02-09T00:50:28.743" v="914"/>
          <ac:spMkLst>
            <pc:docMk/>
            <pc:sldMk cId="2604417736" sldId="410"/>
            <ac:spMk id="5" creationId="{397A66E9-50D3-A81D-1A49-5296D52278EA}"/>
          </ac:spMkLst>
        </pc:spChg>
        <pc:spChg chg="add mod">
          <ac:chgData name="Laura Wickard" userId="ee208ece-54c9-4cfd-af96-8256d4c58e42" providerId="ADAL" clId="{7136167D-EAAE-498B-92A0-6A00DB8B7860}" dt="2025-02-09T00:50:55.513" v="922"/>
          <ac:spMkLst>
            <pc:docMk/>
            <pc:sldMk cId="2604417736" sldId="410"/>
            <ac:spMk id="6" creationId="{388774C1-BFC7-FA51-B1B8-26247E466093}"/>
          </ac:spMkLst>
        </pc:spChg>
        <pc:spChg chg="add mod">
          <ac:chgData name="Laura Wickard" userId="ee208ece-54c9-4cfd-af96-8256d4c58e42" providerId="ADAL" clId="{7136167D-EAAE-498B-92A0-6A00DB8B7860}" dt="2025-02-09T00:51:39.042" v="931" actId="108"/>
          <ac:spMkLst>
            <pc:docMk/>
            <pc:sldMk cId="2604417736" sldId="410"/>
            <ac:spMk id="7" creationId="{388774C1-BFC7-FA51-B1B8-26247E466093}"/>
          </ac:spMkLst>
        </pc:spChg>
        <pc:spChg chg="add mod">
          <ac:chgData name="Laura Wickard" userId="ee208ece-54c9-4cfd-af96-8256d4c58e42" providerId="ADAL" clId="{7136167D-EAAE-498B-92A0-6A00DB8B7860}" dt="2025-02-09T00:51:49.910" v="933"/>
          <ac:spMkLst>
            <pc:docMk/>
            <pc:sldMk cId="2604417736" sldId="410"/>
            <ac:spMk id="8" creationId="{9D5E8F67-0F49-8D7E-C8B2-4D279BB4D0EB}"/>
          </ac:spMkLst>
        </pc:spChg>
        <pc:picChg chg="add mod">
          <ac:chgData name="Laura Wickard" userId="ee208ece-54c9-4cfd-af96-8256d4c58e42" providerId="ADAL" clId="{7136167D-EAAE-498B-92A0-6A00DB8B7860}" dt="2025-02-09T00:52:09.408" v="938" actId="1076"/>
          <ac:picMkLst>
            <pc:docMk/>
            <pc:sldMk cId="2604417736" sldId="410"/>
            <ac:picMk id="1028" creationId="{8311C5D8-7246-8E2A-EB20-78614A74F7E4}"/>
          </ac:picMkLst>
        </pc:picChg>
        <pc:picChg chg="del">
          <ac:chgData name="Laura Wickard" userId="ee208ece-54c9-4cfd-af96-8256d4c58e42" providerId="ADAL" clId="{7136167D-EAAE-498B-92A0-6A00DB8B7860}" dt="2025-02-09T00:50:36.296" v="915" actId="478"/>
          <ac:picMkLst>
            <pc:docMk/>
            <pc:sldMk cId="2604417736" sldId="410"/>
            <ac:picMk id="5122" creationId="{587C2DE6-4AC4-74E8-1DBB-3F59EAB62A6A}"/>
          </ac:picMkLst>
        </pc:picChg>
        <pc:picChg chg="del">
          <ac:chgData name="Laura Wickard" userId="ee208ece-54c9-4cfd-af96-8256d4c58e42" providerId="ADAL" clId="{7136167D-EAAE-498B-92A0-6A00DB8B7860}" dt="2025-02-09T00:50:39.256" v="917" actId="478"/>
          <ac:picMkLst>
            <pc:docMk/>
            <pc:sldMk cId="2604417736" sldId="410"/>
            <ac:picMk id="5124" creationId="{DB7E0457-1978-D9EF-C019-E4EF276E7CAA}"/>
          </ac:picMkLst>
        </pc:picChg>
        <pc:cxnChg chg="add mod">
          <ac:chgData name="Laura Wickard" userId="ee208ece-54c9-4cfd-af96-8256d4c58e42" providerId="ADAL" clId="{7136167D-EAAE-498B-92A0-6A00DB8B7860}" dt="2025-02-09T00:52:23.774" v="942" actId="14100"/>
          <ac:cxnSpMkLst>
            <pc:docMk/>
            <pc:sldMk cId="2604417736" sldId="410"/>
            <ac:cxnSpMk id="9" creationId="{092CB782-CC48-8543-2D15-81BD13E6718E}"/>
          </ac:cxnSpMkLst>
        </pc:cxnChg>
        <pc:cxnChg chg="add mod">
          <ac:chgData name="Laura Wickard" userId="ee208ece-54c9-4cfd-af96-8256d4c58e42" providerId="ADAL" clId="{7136167D-EAAE-498B-92A0-6A00DB8B7860}" dt="2025-02-09T00:52:39.033" v="947" actId="14100"/>
          <ac:cxnSpMkLst>
            <pc:docMk/>
            <pc:sldMk cId="2604417736" sldId="410"/>
            <ac:cxnSpMk id="11" creationId="{681B574A-49BE-357B-62BF-CADAACDE0EBA}"/>
          </ac:cxnSpMkLst>
        </pc:cxnChg>
      </pc:sldChg>
      <pc:sldChg chg="addSp delSp modSp add mod">
        <pc:chgData name="Laura Wickard" userId="ee208ece-54c9-4cfd-af96-8256d4c58e42" providerId="ADAL" clId="{7136167D-EAAE-498B-92A0-6A00DB8B7860}" dt="2025-02-09T00:53:37.570" v="960" actId="1076"/>
        <pc:sldMkLst>
          <pc:docMk/>
          <pc:sldMk cId="1338380573" sldId="411"/>
        </pc:sldMkLst>
        <pc:spChg chg="mod">
          <ac:chgData name="Laura Wickard" userId="ee208ece-54c9-4cfd-af96-8256d4c58e42" providerId="ADAL" clId="{7136167D-EAAE-498B-92A0-6A00DB8B7860}" dt="2025-02-09T00:53:11.796" v="951"/>
          <ac:spMkLst>
            <pc:docMk/>
            <pc:sldMk cId="1338380573" sldId="411"/>
            <ac:spMk id="5" creationId="{397A66E9-50D3-A81D-1A49-5296D52278EA}"/>
          </ac:spMkLst>
        </pc:spChg>
        <pc:spChg chg="del">
          <ac:chgData name="Laura Wickard" userId="ee208ece-54c9-4cfd-af96-8256d4c58e42" providerId="ADAL" clId="{7136167D-EAAE-498B-92A0-6A00DB8B7860}" dt="2025-02-09T00:53:14.068" v="952" actId="478"/>
          <ac:spMkLst>
            <pc:docMk/>
            <pc:sldMk cId="1338380573" sldId="411"/>
            <ac:spMk id="7" creationId="{388774C1-BFC7-FA51-B1B8-26247E466093}"/>
          </ac:spMkLst>
        </pc:spChg>
        <pc:spChg chg="del">
          <ac:chgData name="Laura Wickard" userId="ee208ece-54c9-4cfd-af96-8256d4c58e42" providerId="ADAL" clId="{7136167D-EAAE-498B-92A0-6A00DB8B7860}" dt="2025-02-09T00:53:15.461" v="953" actId="478"/>
          <ac:spMkLst>
            <pc:docMk/>
            <pc:sldMk cId="1338380573" sldId="411"/>
            <ac:spMk id="8" creationId="{9D5E8F67-0F49-8D7E-C8B2-4D279BB4D0EB}"/>
          </ac:spMkLst>
        </pc:spChg>
        <pc:picChg chg="add mod">
          <ac:chgData name="Laura Wickard" userId="ee208ece-54c9-4cfd-af96-8256d4c58e42" providerId="ADAL" clId="{7136167D-EAAE-498B-92A0-6A00DB8B7860}" dt="2025-02-09T00:53:37.570" v="960" actId="1076"/>
          <ac:picMkLst>
            <pc:docMk/>
            <pc:sldMk cId="1338380573" sldId="411"/>
            <ac:picMk id="1026" creationId="{D30BD89D-B8C3-573F-BA74-2721FEB0788A}"/>
          </ac:picMkLst>
        </pc:picChg>
        <pc:picChg chg="del">
          <ac:chgData name="Laura Wickard" userId="ee208ece-54c9-4cfd-af96-8256d4c58e42" providerId="ADAL" clId="{7136167D-EAAE-498B-92A0-6A00DB8B7860}" dt="2025-02-09T00:53:18.702" v="956" actId="478"/>
          <ac:picMkLst>
            <pc:docMk/>
            <pc:sldMk cId="1338380573" sldId="411"/>
            <ac:picMk id="1028" creationId="{8311C5D8-7246-8E2A-EB20-78614A74F7E4}"/>
          </ac:picMkLst>
        </pc:picChg>
        <pc:cxnChg chg="del mod">
          <ac:chgData name="Laura Wickard" userId="ee208ece-54c9-4cfd-af96-8256d4c58e42" providerId="ADAL" clId="{7136167D-EAAE-498B-92A0-6A00DB8B7860}" dt="2025-02-09T00:53:17.983" v="955" actId="478"/>
          <ac:cxnSpMkLst>
            <pc:docMk/>
            <pc:sldMk cId="1338380573" sldId="411"/>
            <ac:cxnSpMk id="9" creationId="{092CB782-CC48-8543-2D15-81BD13E6718E}"/>
          </ac:cxnSpMkLst>
        </pc:cxnChg>
        <pc:cxnChg chg="del">
          <ac:chgData name="Laura Wickard" userId="ee208ece-54c9-4cfd-af96-8256d4c58e42" providerId="ADAL" clId="{7136167D-EAAE-498B-92A0-6A00DB8B7860}" dt="2025-02-09T00:53:16.849" v="954" actId="478"/>
          <ac:cxnSpMkLst>
            <pc:docMk/>
            <pc:sldMk cId="1338380573" sldId="411"/>
            <ac:cxnSpMk id="11" creationId="{681B574A-49BE-357B-62BF-CADAACDE0EBA}"/>
          </ac:cxnSpMkLst>
        </pc:cxnChg>
      </pc:sldChg>
      <pc:sldChg chg="addSp delSp modSp add mod">
        <pc:chgData name="Laura Wickard" userId="ee208ece-54c9-4cfd-af96-8256d4c58e42" providerId="ADAL" clId="{7136167D-EAAE-498B-92A0-6A00DB8B7860}" dt="2025-02-09T00:54:06.395" v="969"/>
        <pc:sldMkLst>
          <pc:docMk/>
          <pc:sldMk cId="3350532077" sldId="412"/>
        </pc:sldMkLst>
        <pc:spChg chg="add mod">
          <ac:chgData name="Laura Wickard" userId="ee208ece-54c9-4cfd-af96-8256d4c58e42" providerId="ADAL" clId="{7136167D-EAAE-498B-92A0-6A00DB8B7860}" dt="2025-02-09T00:54:06.395" v="969"/>
          <ac:spMkLst>
            <pc:docMk/>
            <pc:sldMk cId="3350532077" sldId="412"/>
            <ac:spMk id="4" creationId="{08F8C150-CD56-60C5-CD9B-513E217FC935}"/>
          </ac:spMkLst>
        </pc:spChg>
        <pc:spChg chg="mod">
          <ac:chgData name="Laura Wickard" userId="ee208ece-54c9-4cfd-af96-8256d4c58e42" providerId="ADAL" clId="{7136167D-EAAE-498B-92A0-6A00DB8B7860}" dt="2025-02-09T00:53:54.435" v="965"/>
          <ac:spMkLst>
            <pc:docMk/>
            <pc:sldMk cId="3350532077" sldId="412"/>
            <ac:spMk id="5" creationId="{397A66E9-50D3-A81D-1A49-5296D52278EA}"/>
          </ac:spMkLst>
        </pc:spChg>
        <pc:picChg chg="del">
          <ac:chgData name="Laura Wickard" userId="ee208ece-54c9-4cfd-af96-8256d4c58e42" providerId="ADAL" clId="{7136167D-EAAE-498B-92A0-6A00DB8B7860}" dt="2025-02-09T00:53:47.349" v="963" actId="478"/>
          <ac:picMkLst>
            <pc:docMk/>
            <pc:sldMk cId="3350532077" sldId="412"/>
            <ac:picMk id="1026" creationId="{D30BD89D-B8C3-573F-BA74-2721FEB0788A}"/>
          </ac:picMkLst>
        </pc:picChg>
        <pc:picChg chg="add mod">
          <ac:chgData name="Laura Wickard" userId="ee208ece-54c9-4cfd-af96-8256d4c58e42" providerId="ADAL" clId="{7136167D-EAAE-498B-92A0-6A00DB8B7860}" dt="2025-02-09T00:54:00.501" v="967"/>
          <ac:picMkLst>
            <pc:docMk/>
            <pc:sldMk cId="3350532077" sldId="412"/>
            <ac:picMk id="2050" creationId="{C2570D21-1939-7CF4-5B84-C27ED79A5301}"/>
          </ac:picMkLst>
        </pc:picChg>
      </pc:sldChg>
      <pc:sldChg chg="addSp delSp modSp add mod">
        <pc:chgData name="Laura Wickard" userId="ee208ece-54c9-4cfd-af96-8256d4c58e42" providerId="ADAL" clId="{7136167D-EAAE-498B-92A0-6A00DB8B7860}" dt="2025-02-09T00:54:48.327" v="980"/>
        <pc:sldMkLst>
          <pc:docMk/>
          <pc:sldMk cId="1196336315" sldId="413"/>
        </pc:sldMkLst>
        <pc:spChg chg="add mod">
          <ac:chgData name="Laura Wickard" userId="ee208ece-54c9-4cfd-af96-8256d4c58e42" providerId="ADAL" clId="{7136167D-EAAE-498B-92A0-6A00DB8B7860}" dt="2025-02-09T00:54:48.327" v="980"/>
          <ac:spMkLst>
            <pc:docMk/>
            <pc:sldMk cId="1196336315" sldId="413"/>
            <ac:spMk id="2" creationId="{E09FC6D5-8D3F-CE46-5B50-533C3EEE2E36}"/>
          </ac:spMkLst>
        </pc:spChg>
        <pc:spChg chg="del">
          <ac:chgData name="Laura Wickard" userId="ee208ece-54c9-4cfd-af96-8256d4c58e42" providerId="ADAL" clId="{7136167D-EAAE-498B-92A0-6A00DB8B7860}" dt="2025-02-09T00:54:31.202" v="974" actId="478"/>
          <ac:spMkLst>
            <pc:docMk/>
            <pc:sldMk cId="1196336315" sldId="413"/>
            <ac:spMk id="4" creationId="{08F8C150-CD56-60C5-CD9B-513E217FC935}"/>
          </ac:spMkLst>
        </pc:spChg>
        <pc:spChg chg="mod">
          <ac:chgData name="Laura Wickard" userId="ee208ece-54c9-4cfd-af96-8256d4c58e42" providerId="ADAL" clId="{7136167D-EAAE-498B-92A0-6A00DB8B7860}" dt="2025-02-09T00:54:29.121" v="973"/>
          <ac:spMkLst>
            <pc:docMk/>
            <pc:sldMk cId="1196336315" sldId="413"/>
            <ac:spMk id="5" creationId="{397A66E9-50D3-A81D-1A49-5296D52278EA}"/>
          </ac:spMkLst>
        </pc:spChg>
        <pc:picChg chg="del">
          <ac:chgData name="Laura Wickard" userId="ee208ece-54c9-4cfd-af96-8256d4c58e42" providerId="ADAL" clId="{7136167D-EAAE-498B-92A0-6A00DB8B7860}" dt="2025-02-09T00:54:32.433" v="975" actId="478"/>
          <ac:picMkLst>
            <pc:docMk/>
            <pc:sldMk cId="1196336315" sldId="413"/>
            <ac:picMk id="2050" creationId="{C2570D21-1939-7CF4-5B84-C27ED79A5301}"/>
          </ac:picMkLst>
        </pc:picChg>
        <pc:picChg chg="add mod">
          <ac:chgData name="Laura Wickard" userId="ee208ece-54c9-4cfd-af96-8256d4c58e42" providerId="ADAL" clId="{7136167D-EAAE-498B-92A0-6A00DB8B7860}" dt="2025-02-09T00:54:37.645" v="977"/>
          <ac:picMkLst>
            <pc:docMk/>
            <pc:sldMk cId="1196336315" sldId="413"/>
            <ac:picMk id="4098" creationId="{2BDA88AA-148E-ABC3-AD65-50E2C36E5B29}"/>
          </ac:picMkLst>
        </pc:picChg>
      </pc:sldChg>
      <pc:sldChg chg="addSp delSp modSp add mod ord modAnim">
        <pc:chgData name="Laura Wickard" userId="ee208ece-54c9-4cfd-af96-8256d4c58e42" providerId="ADAL" clId="{7136167D-EAAE-498B-92A0-6A00DB8B7860}" dt="2025-02-09T00:56:30.886" v="998"/>
        <pc:sldMkLst>
          <pc:docMk/>
          <pc:sldMk cId="1093386393" sldId="414"/>
        </pc:sldMkLst>
        <pc:spChg chg="del">
          <ac:chgData name="Laura Wickard" userId="ee208ece-54c9-4cfd-af96-8256d4c58e42" providerId="ADAL" clId="{7136167D-EAAE-498B-92A0-6A00DB8B7860}" dt="2025-02-09T00:56:03.898" v="989" actId="478"/>
          <ac:spMkLst>
            <pc:docMk/>
            <pc:sldMk cId="1093386393" sldId="414"/>
            <ac:spMk id="2" creationId="{E09FC6D5-8D3F-CE46-5B50-533C3EEE2E36}"/>
          </ac:spMkLst>
        </pc:spChg>
        <pc:spChg chg="add mod">
          <ac:chgData name="Laura Wickard" userId="ee208ece-54c9-4cfd-af96-8256d4c58e42" providerId="ADAL" clId="{7136167D-EAAE-498B-92A0-6A00DB8B7860}" dt="2025-02-09T00:56:14.214" v="993" actId="207"/>
          <ac:spMkLst>
            <pc:docMk/>
            <pc:sldMk cId="1093386393" sldId="414"/>
            <ac:spMk id="3" creationId="{3F74FBF6-2EC3-4BA9-BBAB-BBC5BA2F4118}"/>
          </ac:spMkLst>
        </pc:spChg>
        <pc:spChg chg="add mod">
          <ac:chgData name="Laura Wickard" userId="ee208ece-54c9-4cfd-af96-8256d4c58e42" providerId="ADAL" clId="{7136167D-EAAE-498B-92A0-6A00DB8B7860}" dt="2025-02-09T00:56:28.264" v="997" actId="1076"/>
          <ac:spMkLst>
            <pc:docMk/>
            <pc:sldMk cId="1093386393" sldId="414"/>
            <ac:spMk id="4" creationId="{6537729B-3AE0-045E-D33E-9024E9B16270}"/>
          </ac:spMkLst>
        </pc:spChg>
        <pc:spChg chg="mod">
          <ac:chgData name="Laura Wickard" userId="ee208ece-54c9-4cfd-af96-8256d4c58e42" providerId="ADAL" clId="{7136167D-EAAE-498B-92A0-6A00DB8B7860}" dt="2025-02-09T00:56:01.450" v="988"/>
          <ac:spMkLst>
            <pc:docMk/>
            <pc:sldMk cId="1093386393" sldId="414"/>
            <ac:spMk id="5" creationId="{397A66E9-50D3-A81D-1A49-5296D52278EA}"/>
          </ac:spMkLst>
        </pc:spChg>
        <pc:picChg chg="del">
          <ac:chgData name="Laura Wickard" userId="ee208ece-54c9-4cfd-af96-8256d4c58e42" providerId="ADAL" clId="{7136167D-EAAE-498B-92A0-6A00DB8B7860}" dt="2025-02-09T00:56:05.004" v="990" actId="478"/>
          <ac:picMkLst>
            <pc:docMk/>
            <pc:sldMk cId="1093386393" sldId="414"/>
            <ac:picMk id="4098" creationId="{2BDA88AA-148E-ABC3-AD65-50E2C36E5B29}"/>
          </ac:picMkLst>
        </pc:picChg>
      </pc:sldChg>
      <pc:sldChg chg="add del">
        <pc:chgData name="Laura Wickard" userId="ee208ece-54c9-4cfd-af96-8256d4c58e42" providerId="ADAL" clId="{7136167D-EAAE-498B-92A0-6A00DB8B7860}" dt="2025-02-09T00:55:31.338" v="983" actId="47"/>
        <pc:sldMkLst>
          <pc:docMk/>
          <pc:sldMk cId="3987137175" sldId="414"/>
        </pc:sldMkLst>
      </pc:sldChg>
      <pc:sldChg chg="modSp add mod">
        <pc:chgData name="Laura Wickard" userId="ee208ece-54c9-4cfd-af96-8256d4c58e42" providerId="ADAL" clId="{7136167D-EAAE-498B-92A0-6A00DB8B7860}" dt="2025-02-09T00:59:51.257" v="1237" actId="20577"/>
        <pc:sldMkLst>
          <pc:docMk/>
          <pc:sldMk cId="3337362204" sldId="415"/>
        </pc:sldMkLst>
        <pc:spChg chg="mod">
          <ac:chgData name="Laura Wickard" userId="ee208ece-54c9-4cfd-af96-8256d4c58e42" providerId="ADAL" clId="{7136167D-EAAE-498B-92A0-6A00DB8B7860}" dt="2025-02-09T00:59:51.257" v="1237" actId="20577"/>
          <ac:spMkLst>
            <pc:docMk/>
            <pc:sldMk cId="3337362204" sldId="415"/>
            <ac:spMk id="3" creationId="{2890EAA0-F26D-2AFF-B53A-3BAB9240B7E9}"/>
          </ac:spMkLst>
        </pc:spChg>
      </pc:sldChg>
      <pc:sldChg chg="add">
        <pc:chgData name="Laura Wickard" userId="ee208ece-54c9-4cfd-af96-8256d4c58e42" providerId="ADAL" clId="{7136167D-EAAE-498B-92A0-6A00DB8B7860}" dt="2025-02-09T00:57:36.469" v="1008"/>
        <pc:sldMkLst>
          <pc:docMk/>
          <pc:sldMk cId="3374540777" sldId="416"/>
        </pc:sldMkLst>
      </pc:sldChg>
      <pc:sldChg chg="add">
        <pc:chgData name="Laura Wickard" userId="ee208ece-54c9-4cfd-af96-8256d4c58e42" providerId="ADAL" clId="{7136167D-EAAE-498B-92A0-6A00DB8B7860}" dt="2025-02-09T00:57:39.843" v="1010"/>
        <pc:sldMkLst>
          <pc:docMk/>
          <pc:sldMk cId="836702199" sldId="417"/>
        </pc:sldMkLst>
      </pc:sldChg>
      <pc:sldMasterChg chg="add del addSldLayout delSldLayout">
        <pc:chgData name="Laura Wickard" userId="ee208ece-54c9-4cfd-af96-8256d4c58e42" providerId="ADAL" clId="{7136167D-EAAE-498B-92A0-6A00DB8B7860}" dt="2025-02-09T00:10:14.847" v="308" actId="27028"/>
        <pc:sldMasterMkLst>
          <pc:docMk/>
          <pc:sldMasterMk cId="0" sldId="2147483650"/>
        </pc:sldMasterMkLst>
        <pc:sldLayoutChg chg="add del">
          <pc:chgData name="Laura Wickard" userId="ee208ece-54c9-4cfd-af96-8256d4c58e42" providerId="ADAL" clId="{7136167D-EAAE-498B-92A0-6A00DB8B7860}" dt="2025-02-09T00:08:43.020" v="288" actId="27028"/>
          <pc:sldLayoutMkLst>
            <pc:docMk/>
            <pc:sldMasterMk cId="0" sldId="2147483650"/>
            <pc:sldLayoutMk cId="1180002655" sldId="2147483755"/>
          </pc:sldLayoutMkLst>
        </pc:sldLayoutChg>
        <pc:sldLayoutChg chg="add">
          <pc:chgData name="Laura Wickard" userId="ee208ece-54c9-4cfd-af96-8256d4c58e42" providerId="ADAL" clId="{7136167D-EAAE-498B-92A0-6A00DB8B7860}" dt="2025-02-09T00:10:14.847" v="308" actId="27028"/>
          <pc:sldLayoutMkLst>
            <pc:docMk/>
            <pc:sldMasterMk cId="0" sldId="2147483650"/>
            <pc:sldLayoutMk cId="3163869394" sldId="2147483760"/>
          </pc:sldLayoutMkLst>
        </pc:sldLayoutChg>
      </pc:sldMasterChg>
      <pc:sldMasterChg chg="addSldLayout">
        <pc:chgData name="Laura Wickard" userId="ee208ece-54c9-4cfd-af96-8256d4c58e42" providerId="ADAL" clId="{7136167D-EAAE-498B-92A0-6A00DB8B7860}" dt="2025-02-09T00:57:34.278" v="1005" actId="27028"/>
        <pc:sldMasterMkLst>
          <pc:docMk/>
          <pc:sldMasterMk cId="0" sldId="2147483915"/>
        </pc:sldMasterMkLst>
        <pc:sldLayoutChg chg="add">
          <pc:chgData name="Laura Wickard" userId="ee208ece-54c9-4cfd-af96-8256d4c58e42" providerId="ADAL" clId="{7136167D-EAAE-498B-92A0-6A00DB8B7860}" dt="2025-02-09T00:57:34.278" v="1005" actId="27028"/>
          <pc:sldLayoutMkLst>
            <pc:docMk/>
            <pc:sldMasterMk cId="0" sldId="2147483915"/>
            <pc:sldLayoutMk cId="2964795398" sldId="2147483936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784508CF-F35E-4706-9BA6-77B79739D350}" type="datetimeFigureOut">
              <a:rPr lang="en-US"/>
              <a:pPr>
                <a:defRPr/>
              </a:pPr>
              <a:t>2/8/2025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cs typeface="Arial" charset="0"/>
              </a:defRPr>
            </a:lvl1pPr>
          </a:lstStyle>
          <a:p>
            <a:pPr>
              <a:defRPr/>
            </a:pPr>
            <a:fld id="{0C508FB5-316F-4A35-B1F0-6AB2FEB5A16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737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497A26D-E782-4A23-BE45-60EE98FD9B72}" type="datetimeFigureOut">
              <a:rPr lang="en-US"/>
              <a:pPr>
                <a:defRPr/>
              </a:pPr>
              <a:t>2/8/2025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03B2A7E-0BD1-4B2E-9C7E-29952F5650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752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04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89FA2-7B62-CA74-B7A2-FE973630D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682C57-E6D4-7794-1BB2-A910785A47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96764C-74B0-00C4-BD4D-A95A7108F6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9A9666-C0C8-D595-12E5-8DE9F954B4A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728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Today’s </a:t>
            </a:r>
            <a:r>
              <a:rPr lang="en-US" b="1" dirty="0"/>
              <a:t>Agenda </a:t>
            </a:r>
            <a:r>
              <a:rPr lang="en-US" b="0" dirty="0"/>
              <a:t>includes explaining an overview of the purpose &amp; benefits of Standard Jobs and looking at what it takes to set them up – whether from a vendor provided option or manually created.</a:t>
            </a:r>
            <a:endParaRPr lang="en-US" dirty="0"/>
          </a:p>
          <a:p>
            <a:endParaRPr lang="en-US" dirty="0"/>
          </a:p>
          <a:p>
            <a:r>
              <a:rPr lang="en-US" dirty="0"/>
              <a:t>Next, we will walk through a few workflow options.</a:t>
            </a:r>
          </a:p>
          <a:p>
            <a:endParaRPr lang="en-US" dirty="0"/>
          </a:p>
          <a:p>
            <a:r>
              <a:rPr lang="en-US" dirty="0"/>
              <a:t>Then we will get to see the results of being consistent by review a report.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368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are going to focus on Labor Hours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3574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are going to focus on Labor Hours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804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are going to focus on Labor Hours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435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are going to focus on Labor Hours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9057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are going to focus on Labor Hours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7564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are going to focus on Labor Hours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8692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are going to focus on Labor Hours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70523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are going to focus on Labor Hours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4672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6400" y="696913"/>
            <a:ext cx="6197600" cy="34861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2769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Today we are going to focus on Labor Hours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5836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1919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5957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6734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787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3160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28B1E-0BC8-8810-9FD4-C0761512D2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C4A014-7EE8-2CED-490C-FA0C66B575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96DD1D-26AE-9134-8000-20CE85AD7C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117949-650E-4906-E975-754384E02B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03B2A7E-0BD1-4B2E-9C7E-29952F5650DC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978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7.sv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556BC2F7-27D8-4D87-9000-7B3D316143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2912" y="458865"/>
            <a:ext cx="8664044" cy="757573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rgbClr val="1D4982"/>
                </a:solidFill>
                <a:latin typeface="+mj-lt"/>
              </a:defRPr>
            </a:lvl1pPr>
          </a:lstStyle>
          <a:p>
            <a:pPr lvl="0"/>
            <a:r>
              <a:rPr lang="en-US"/>
              <a:t>Agenda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4F7F7FA-2CD0-4FA4-8214-DD805E499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2911" y="1373983"/>
            <a:ext cx="10624695" cy="2190751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buFont typeface="Arial" panose="020B0604020202020204" pitchFamily="34" charset="0"/>
              <a:buChar char="•"/>
              <a:defRPr sz="2200">
                <a:latin typeface="+mj-lt"/>
              </a:defRPr>
            </a:lvl1pPr>
            <a:lvl2pPr marL="859536" indent="-512064">
              <a:lnSpc>
                <a:spcPct val="150000"/>
              </a:lnSpc>
              <a:buFont typeface="Arial" panose="020B0604020202020204" pitchFamily="34" charset="0"/>
              <a:buChar char="•"/>
              <a:defRPr sz="2200">
                <a:latin typeface="+mj-lt"/>
              </a:defRPr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1"/>
            <a:r>
              <a:rPr lang="en-US"/>
              <a:t>Item 1</a:t>
            </a:r>
          </a:p>
          <a:p>
            <a:pPr lvl="1"/>
            <a:r>
              <a:rPr lang="en-US"/>
              <a:t>Item 2</a:t>
            </a:r>
          </a:p>
          <a:p>
            <a:pPr lvl="0"/>
            <a:endParaRPr lang="en-US"/>
          </a:p>
        </p:txBody>
      </p:sp>
      <p:sp>
        <p:nvSpPr>
          <p:cNvPr id="14" name="Prostokąt 4">
            <a:extLst>
              <a:ext uri="{FF2B5EF4-FFF2-40B4-BE49-F238E27FC236}">
                <a16:creationId xmlns:a16="http://schemas.microsoft.com/office/drawing/2014/main" id="{86035A98-9E03-49CB-9205-BC3B92D86D68}"/>
              </a:ext>
            </a:extLst>
          </p:cNvPr>
          <p:cNvSpPr/>
          <p:nvPr userDrawn="1"/>
        </p:nvSpPr>
        <p:spPr>
          <a:xfrm>
            <a:off x="0" y="5990557"/>
            <a:ext cx="12192000" cy="904686"/>
          </a:xfrm>
          <a:prstGeom prst="rect">
            <a:avLst/>
          </a:prstGeom>
          <a:solidFill>
            <a:srgbClr val="004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4" noProof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DA12608-26EC-4F24-B05C-F2A20824C1B9}"/>
              </a:ext>
            </a:extLst>
          </p:cNvPr>
          <p:cNvGrpSpPr/>
          <p:nvPr userDrawn="1"/>
        </p:nvGrpSpPr>
        <p:grpSpPr>
          <a:xfrm>
            <a:off x="7062947" y="6267972"/>
            <a:ext cx="4801840" cy="351860"/>
            <a:chOff x="7109091" y="6301627"/>
            <a:chExt cx="4778111" cy="351860"/>
          </a:xfrm>
        </p:grpSpPr>
        <p:pic>
          <p:nvPicPr>
            <p:cNvPr id="16" name="Picture 15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DEF83FEA-CA50-4358-BC1D-509FDB89798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7109091" y="6370743"/>
              <a:ext cx="1418323" cy="236821"/>
            </a:xfrm>
            <a:prstGeom prst="rect">
              <a:avLst/>
            </a:prstGeom>
          </p:spPr>
        </p:pic>
        <p:pic>
          <p:nvPicPr>
            <p:cNvPr id="17" name="Picture 16" descr="Text&#10;&#10;Description automatically generated">
              <a:extLst>
                <a:ext uri="{FF2B5EF4-FFF2-40B4-BE49-F238E27FC236}">
                  <a16:creationId xmlns:a16="http://schemas.microsoft.com/office/drawing/2014/main" id="{BD93CBAF-2FAB-4602-B4FC-3F740CF72C2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8802050" y="6301627"/>
              <a:ext cx="1301360" cy="351860"/>
            </a:xfrm>
            <a:prstGeom prst="rect">
              <a:avLst/>
            </a:prstGeom>
          </p:spPr>
        </p:pic>
        <p:pic>
          <p:nvPicPr>
            <p:cNvPr id="18" name="Picture 17" descr="A picture containing drawing, clock&#10;&#10;Description automatically generated">
              <a:extLst>
                <a:ext uri="{FF2B5EF4-FFF2-40B4-BE49-F238E27FC236}">
                  <a16:creationId xmlns:a16="http://schemas.microsoft.com/office/drawing/2014/main" id="{F4F61A23-0906-4350-A8C0-1885947D194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10378046" y="6323904"/>
              <a:ext cx="1509156" cy="268680"/>
            </a:xfrm>
            <a:prstGeom prst="rect">
              <a:avLst/>
            </a:prstGeom>
          </p:spPr>
        </p:pic>
      </p:grpSp>
      <p:pic>
        <p:nvPicPr>
          <p:cNvPr id="19" name="Picture 18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7DA04EAB-E17B-48A6-9648-D93B21C427F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24200" y="6132074"/>
            <a:ext cx="2782188" cy="697775"/>
          </a:xfrm>
          <a:prstGeom prst="rect">
            <a:avLst/>
          </a:prstGeom>
        </p:spPr>
      </p:pic>
      <p:pic>
        <p:nvPicPr>
          <p:cNvPr id="20" name="Picture 19" descr="Logo, company name&#10;&#10;Description automatically generated">
            <a:extLst>
              <a:ext uri="{FF2B5EF4-FFF2-40B4-BE49-F238E27FC236}">
                <a16:creationId xmlns:a16="http://schemas.microsoft.com/office/drawing/2014/main" id="{5AD3B114-B9A6-449C-8A0B-E1558F9B493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578523" y="458864"/>
            <a:ext cx="2178618" cy="80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795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>
            <a:extLst>
              <a:ext uri="{FF2B5EF4-FFF2-40B4-BE49-F238E27FC236}">
                <a16:creationId xmlns:a16="http://schemas.microsoft.com/office/drawing/2014/main" id="{5AFAB17C-35D6-4B9D-9E7A-2C01A9E843E0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5" name="Prostokąt 14">
            <a:extLst>
              <a:ext uri="{FF2B5EF4-FFF2-40B4-BE49-F238E27FC236}">
                <a16:creationId xmlns:a16="http://schemas.microsoft.com/office/drawing/2014/main" id="{A3D71890-B3CB-4FD8-834D-009164FB2136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6" name="Tytuł 3">
            <a:extLst>
              <a:ext uri="{FF2B5EF4-FFF2-40B4-BE49-F238E27FC236}">
                <a16:creationId xmlns:a16="http://schemas.microsoft.com/office/drawing/2014/main" id="{EAB87C57-A24A-40AF-AB55-474978C5F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18" name="Tytuł 3">
            <a:extLst>
              <a:ext uri="{FF2B5EF4-FFF2-40B4-BE49-F238E27FC236}">
                <a16:creationId xmlns:a16="http://schemas.microsoft.com/office/drawing/2014/main" id="{6C16F662-5664-479A-B220-CABCADD0FD75}"/>
              </a:ext>
            </a:extLst>
          </p:cNvPr>
          <p:cNvSpPr txBox="1">
            <a:spLocks/>
          </p:cNvSpPr>
          <p:nvPr userDrawn="1"/>
        </p:nvSpPr>
        <p:spPr>
          <a:xfrm>
            <a:off x="533400" y="4160837"/>
            <a:ext cx="6858000" cy="13255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kern="1200" spc="-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sz="2500" dirty="0">
              <a:latin typeface="Franklin Gothic Book" panose="020B0503020102020204" pitchFamily="34" charset="0"/>
            </a:endParaRPr>
          </a:p>
        </p:txBody>
      </p:sp>
      <p:cxnSp>
        <p:nvCxnSpPr>
          <p:cNvPr id="19" name="Łącznik prosty 18">
            <a:extLst>
              <a:ext uri="{FF2B5EF4-FFF2-40B4-BE49-F238E27FC236}">
                <a16:creationId xmlns:a16="http://schemas.microsoft.com/office/drawing/2014/main" id="{0E60A237-D655-4551-9317-77C284689725}"/>
              </a:ext>
            </a:extLst>
          </p:cNvPr>
          <p:cNvCxnSpPr/>
          <p:nvPr userDrawn="1"/>
        </p:nvCxnSpPr>
        <p:spPr>
          <a:xfrm>
            <a:off x="685800" y="4419600"/>
            <a:ext cx="533400" cy="0"/>
          </a:xfrm>
          <a:prstGeom prst="line">
            <a:avLst/>
          </a:prstGeom>
          <a:ln w="38100" cap="flat">
            <a:solidFill>
              <a:schemeClr val="bg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7B6716D-DE46-00A5-72D5-97522B61B2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FA715654-5B58-48CE-6809-83FAD8AF007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408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>
            <a:extLst>
              <a:ext uri="{FF2B5EF4-FFF2-40B4-BE49-F238E27FC236}">
                <a16:creationId xmlns:a16="http://schemas.microsoft.com/office/drawing/2014/main" id="{95CC5B96-AD43-4688-9101-4451DD34D1E7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2" name="Prostokąt 21">
            <a:extLst>
              <a:ext uri="{FF2B5EF4-FFF2-40B4-BE49-F238E27FC236}">
                <a16:creationId xmlns:a16="http://schemas.microsoft.com/office/drawing/2014/main" id="{CBF483FC-B9CB-4EC5-873E-BB24F6110B07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0" name="Tytuł 3">
            <a:extLst>
              <a:ext uri="{FF2B5EF4-FFF2-40B4-BE49-F238E27FC236}">
                <a16:creationId xmlns:a16="http://schemas.microsoft.com/office/drawing/2014/main" id="{658C6BA4-5304-48D7-AC7C-C10B61269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11" name="Tytuł 3">
            <a:extLst>
              <a:ext uri="{FF2B5EF4-FFF2-40B4-BE49-F238E27FC236}">
                <a16:creationId xmlns:a16="http://schemas.microsoft.com/office/drawing/2014/main" id="{56E276F1-64D3-491D-AA29-392D6789F88E}"/>
              </a:ext>
            </a:extLst>
          </p:cNvPr>
          <p:cNvSpPr txBox="1">
            <a:spLocks/>
          </p:cNvSpPr>
          <p:nvPr userDrawn="1"/>
        </p:nvSpPr>
        <p:spPr>
          <a:xfrm>
            <a:off x="533400" y="4160837"/>
            <a:ext cx="6858000" cy="13255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kern="1200" spc="-100" baseline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endParaRPr lang="en-US" sz="2500" dirty="0">
              <a:latin typeface="Franklin Gothic Book" panose="020B0503020102020204" pitchFamily="34" charset="0"/>
            </a:endParaRPr>
          </a:p>
        </p:txBody>
      </p:sp>
      <p:cxnSp>
        <p:nvCxnSpPr>
          <p:cNvPr id="12" name="Łącznik prosty 11">
            <a:extLst>
              <a:ext uri="{FF2B5EF4-FFF2-40B4-BE49-F238E27FC236}">
                <a16:creationId xmlns:a16="http://schemas.microsoft.com/office/drawing/2014/main" id="{9367D8F5-BFD8-4952-8C77-303BCC517AC2}"/>
              </a:ext>
            </a:extLst>
          </p:cNvPr>
          <p:cNvCxnSpPr/>
          <p:nvPr userDrawn="1"/>
        </p:nvCxnSpPr>
        <p:spPr>
          <a:xfrm>
            <a:off x="685800" y="4419600"/>
            <a:ext cx="533400" cy="0"/>
          </a:xfrm>
          <a:prstGeom prst="line">
            <a:avLst/>
          </a:prstGeom>
          <a:ln w="38100" cap="flat">
            <a:solidFill>
              <a:schemeClr val="bg2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D7222D4C-443E-452A-BA6D-C01A3E1E7D54}"/>
              </a:ext>
            </a:extLst>
          </p:cNvPr>
          <p:cNvCxnSpPr>
            <a:cxnSpLocks/>
          </p:cNvCxnSpPr>
          <p:nvPr userDrawn="1"/>
        </p:nvCxnSpPr>
        <p:spPr>
          <a:xfrm>
            <a:off x="11582400" y="533400"/>
            <a:ext cx="0" cy="1600200"/>
          </a:xfrm>
          <a:prstGeom prst="line">
            <a:avLst/>
          </a:prstGeom>
          <a:ln w="38100" cap="sq">
            <a:solidFill>
              <a:schemeClr val="accent6">
                <a:lumMod val="20000"/>
                <a:lumOff val="80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phic 1">
            <a:extLst>
              <a:ext uri="{FF2B5EF4-FFF2-40B4-BE49-F238E27FC236}">
                <a16:creationId xmlns:a16="http://schemas.microsoft.com/office/drawing/2014/main" id="{DA1EE2E0-5610-0210-DB80-EC49C150AA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4" name="Graphic 3">
            <a:extLst>
              <a:ext uri="{FF2B5EF4-FFF2-40B4-BE49-F238E27FC236}">
                <a16:creationId xmlns:a16="http://schemas.microsoft.com/office/drawing/2014/main" id="{03AD51A0-9FE4-3A8A-9F97-1D8C8EE1905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4565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879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6">
            <a:extLst>
              <a:ext uri="{FF2B5EF4-FFF2-40B4-BE49-F238E27FC236}">
                <a16:creationId xmlns:a16="http://schemas.microsoft.com/office/drawing/2014/main" id="{311B3CE8-9D26-3DA6-2550-955D8942597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3" name="Prostokąt 21">
            <a:extLst>
              <a:ext uri="{FF2B5EF4-FFF2-40B4-BE49-F238E27FC236}">
                <a16:creationId xmlns:a16="http://schemas.microsoft.com/office/drawing/2014/main" id="{93D391F8-B888-0337-CF33-E28D05943985}"/>
              </a:ext>
            </a:extLst>
          </p:cNvPr>
          <p:cNvSpPr/>
          <p:nvPr userDrawn="1"/>
        </p:nvSpPr>
        <p:spPr>
          <a:xfrm>
            <a:off x="8001000" y="1752600"/>
            <a:ext cx="4190999" cy="5105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cxnSp>
        <p:nvCxnSpPr>
          <p:cNvPr id="9" name="Łącznik prosty 13">
            <a:extLst>
              <a:ext uri="{FF2B5EF4-FFF2-40B4-BE49-F238E27FC236}">
                <a16:creationId xmlns:a16="http://schemas.microsoft.com/office/drawing/2014/main" id="{A26D7E80-1354-5E29-A97B-D355E541D50B}"/>
              </a:ext>
            </a:extLst>
          </p:cNvPr>
          <p:cNvCxnSpPr>
            <a:cxnSpLocks/>
          </p:cNvCxnSpPr>
          <p:nvPr userDrawn="1"/>
        </p:nvCxnSpPr>
        <p:spPr>
          <a:xfrm>
            <a:off x="11582400" y="533400"/>
            <a:ext cx="0" cy="1600200"/>
          </a:xfrm>
          <a:prstGeom prst="line">
            <a:avLst/>
          </a:prstGeom>
          <a:ln w="38100" cap="sq">
            <a:solidFill>
              <a:schemeClr val="accent6">
                <a:lumMod val="20000"/>
                <a:lumOff val="80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B31D27F3-4CC0-46EB-7751-FAF1B7CCE9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60ECF360-493A-79AA-2CB3-8FE084DB24E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45652" y="525714"/>
            <a:ext cx="2670048" cy="657838"/>
          </a:xfrm>
          <a:prstGeom prst="rect">
            <a:avLst/>
          </a:prstGeom>
        </p:spPr>
      </p:pic>
      <p:sp>
        <p:nvSpPr>
          <p:cNvPr id="13" name="Tytuł 3">
            <a:extLst>
              <a:ext uri="{FF2B5EF4-FFF2-40B4-BE49-F238E27FC236}">
                <a16:creationId xmlns:a16="http://schemas.microsoft.com/office/drawing/2014/main" id="{D41A4C3F-065B-8FF5-835F-D3E5948FC1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45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>
            <a:extLst>
              <a:ext uri="{FF2B5EF4-FFF2-40B4-BE49-F238E27FC236}">
                <a16:creationId xmlns:a16="http://schemas.microsoft.com/office/drawing/2014/main" id="{A6DD0231-7DFF-4A43-B5B2-F2624899C96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8" name="Tytuł 3">
            <a:extLst>
              <a:ext uri="{FF2B5EF4-FFF2-40B4-BE49-F238E27FC236}">
                <a16:creationId xmlns:a16="http://schemas.microsoft.com/office/drawing/2014/main" id="{30BDCE48-CE52-4AE8-B95D-908CBED85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816035D-1DC9-C8A7-A184-A27A7A4A47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7F91049A-0939-425D-3761-9D6ED0A61A4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96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4">
            <a:extLst>
              <a:ext uri="{FF2B5EF4-FFF2-40B4-BE49-F238E27FC236}">
                <a16:creationId xmlns:a16="http://schemas.microsoft.com/office/drawing/2014/main" id="{626D3D97-36C5-5BE7-BA1A-A4D700B9DDB5}"/>
              </a:ext>
            </a:extLst>
          </p:cNvPr>
          <p:cNvSpPr/>
          <p:nvPr userDrawn="1"/>
        </p:nvSpPr>
        <p:spPr>
          <a:xfrm>
            <a:off x="0" y="1752600"/>
            <a:ext cx="12192000" cy="5105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757E584D-1878-33CD-A221-60F7BCF12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3246437"/>
            <a:ext cx="6858000" cy="1325563"/>
          </a:xfrm>
          <a:prstGeom prst="rect">
            <a:avLst/>
          </a:prstGeom>
        </p:spPr>
        <p:txBody>
          <a:bodyPr anchor="ctr"/>
          <a:lstStyle>
            <a:lvl1pPr>
              <a:defRPr sz="5000" b="1" spc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pl-PL" dirty="0"/>
              <a:t>Presentation </a:t>
            </a:r>
            <a:r>
              <a:rPr lang="pl-PL" dirty="0" err="1"/>
              <a:t>title</a:t>
            </a:r>
            <a:endParaRPr lang="en-US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ECF015F-EFA7-113C-8C88-0D6F5894F5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97" y="660452"/>
            <a:ext cx="2663935" cy="575311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D9459BD2-2E62-D203-28FB-8940788B2C5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34272" y="525714"/>
            <a:ext cx="2670048" cy="65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8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524000"/>
            <a:ext cx="11074400" cy="4267200"/>
          </a:xfrm>
          <a:prstGeom prst="rect">
            <a:avLst/>
          </a:prstGeom>
        </p:spPr>
        <p:txBody>
          <a:bodyPr/>
          <a:lstStyle>
            <a:lvl1pPr marL="568325" indent="-452438">
              <a:buClr>
                <a:schemeClr val="tx2"/>
              </a:buClr>
              <a:buFont typeface="Arial" panose="020B0604020202020204" pitchFamily="34" charset="0"/>
              <a:buChar char="•"/>
              <a:defRPr sz="28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indent="-346075">
              <a:buClr>
                <a:schemeClr val="tx2"/>
              </a:buClr>
              <a:buFont typeface="Arial" panose="020B0604020202020204" pitchFamily="34" charset="0"/>
              <a:buChar char="•"/>
              <a:defRPr sz="24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60475" indent="-346075">
              <a:buClr>
                <a:schemeClr val="tx2"/>
              </a:buClr>
              <a:buFont typeface="Arial" panose="020B0604020202020204" pitchFamily="34" charset="0"/>
              <a:buChar char="•"/>
              <a:defRPr sz="20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E6502761-E27D-406C-AC6D-0A18D255B600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4BD34791-03EB-40DB-BD32-77B5E0312C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125200" cy="1325563"/>
          </a:xfrm>
          <a:prstGeom prst="rect">
            <a:avLst/>
          </a:prstGeom>
        </p:spPr>
        <p:txBody>
          <a:bodyPr/>
          <a:lstStyle>
            <a:lvl1pPr>
              <a:defRPr sz="4000" b="1" spc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D371CBA-031A-552B-9510-E0DC8055B15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DD2C57E7-7953-0FB0-D226-602C99C63F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3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4BD34791-03EB-40DB-BD32-77B5E0312C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125200" cy="1325563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lang="pl-PL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pl-PL" dirty="0"/>
              <a:t>Agenda</a:t>
            </a:r>
          </a:p>
        </p:txBody>
      </p:sp>
      <p:sp>
        <p:nvSpPr>
          <p:cNvPr id="2" name="Prostokąt 4">
            <a:extLst>
              <a:ext uri="{FF2B5EF4-FFF2-40B4-BE49-F238E27FC236}">
                <a16:creationId xmlns:a16="http://schemas.microsoft.com/office/drawing/2014/main" id="{6E9CB49F-5172-FE98-74BD-F754F542C684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E47D015C-D811-989D-BC6F-8FE56416D62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E1B6228C-BF31-B612-9B0D-8EBE49DB6CB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09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6">
            <a:extLst>
              <a:ext uri="{FF2B5EF4-FFF2-40B4-BE49-F238E27FC236}">
                <a16:creationId xmlns:a16="http://schemas.microsoft.com/office/drawing/2014/main" id="{62008CC5-EBAC-DA0A-70F9-2929376AB7B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953000" y="2590800"/>
            <a:ext cx="5105400" cy="609600"/>
          </a:xfrm>
          <a:prstGeom prst="rect">
            <a:avLst/>
          </a:prstGeom>
        </p:spPr>
        <p:txBody>
          <a:bodyPr/>
          <a:lstStyle>
            <a:lvl1pPr marL="115887" indent="0">
              <a:buNone/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 err="1"/>
              <a:t>Name</a:t>
            </a:r>
            <a:endParaRPr lang="en-US" dirty="0"/>
          </a:p>
        </p:txBody>
      </p:sp>
      <p:sp>
        <p:nvSpPr>
          <p:cNvPr id="4" name="Symbol zastępczy tekstu 6">
            <a:extLst>
              <a:ext uri="{FF2B5EF4-FFF2-40B4-BE49-F238E27FC236}">
                <a16:creationId xmlns:a16="http://schemas.microsoft.com/office/drawing/2014/main" id="{CDF2C916-2914-2320-75D1-B2B5A912250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3000" y="3276600"/>
            <a:ext cx="5105400" cy="609600"/>
          </a:xfrm>
          <a:prstGeom prst="rect">
            <a:avLst/>
          </a:prstGeom>
        </p:spPr>
        <p:txBody>
          <a:bodyPr/>
          <a:lstStyle>
            <a:lvl1pPr marL="115887" indent="0">
              <a:buNone/>
              <a:defRPr lang="en-US" sz="2800" b="0" kern="1200" spc="-10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pl-PL" dirty="0" err="1"/>
              <a:t>Title</a:t>
            </a:r>
            <a:endParaRPr lang="en-US" dirty="0"/>
          </a:p>
        </p:txBody>
      </p:sp>
      <p:sp>
        <p:nvSpPr>
          <p:cNvPr id="5" name="Owal 1">
            <a:extLst>
              <a:ext uri="{FF2B5EF4-FFF2-40B4-BE49-F238E27FC236}">
                <a16:creationId xmlns:a16="http://schemas.microsoft.com/office/drawing/2014/main" id="{2DEFDF94-FDCA-438A-D4DC-FC297A7D8FE1}"/>
              </a:ext>
            </a:extLst>
          </p:cNvPr>
          <p:cNvSpPr/>
          <p:nvPr userDrawn="1"/>
        </p:nvSpPr>
        <p:spPr>
          <a:xfrm>
            <a:off x="3200400" y="2438400"/>
            <a:ext cx="1524000" cy="1524000"/>
          </a:xfrm>
          <a:prstGeom prst="ellipse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rostokąt 4">
            <a:extLst>
              <a:ext uri="{FF2B5EF4-FFF2-40B4-BE49-F238E27FC236}">
                <a16:creationId xmlns:a16="http://schemas.microsoft.com/office/drawing/2014/main" id="{597C10E7-A998-325F-3A35-04F3480668E2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88C9B81-56CD-5CF4-A41B-08A5255A43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55D7D390-DDCE-96D2-5CDD-727A21F5632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14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4D6674B-1786-4E05-A8AF-E079348AF9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516380"/>
            <a:ext cx="5105400" cy="426720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88447E3-85E3-44D1-BE52-0C947D314F6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19800" y="1516380"/>
            <a:ext cx="5105400" cy="426720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Tytuł 3">
            <a:extLst>
              <a:ext uri="{FF2B5EF4-FFF2-40B4-BE49-F238E27FC236}">
                <a16:creationId xmlns:a16="http://schemas.microsoft.com/office/drawing/2014/main" id="{C49E9769-1588-4F8B-9840-103F42AE79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80101252-CC5B-90A9-76CA-89E00CEDF641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FB90134-F576-3ED1-3C12-221BFC86FC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FB13F33A-286C-C912-ED1C-EE91AB1CD8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007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3F79EF88-0D14-44C5-95DD-FD4BDA8BD4CB}"/>
              </a:ext>
            </a:extLst>
          </p:cNvPr>
          <p:cNvSpPr txBox="1">
            <a:spLocks/>
          </p:cNvSpPr>
          <p:nvPr userDrawn="1"/>
        </p:nvSpPr>
        <p:spPr>
          <a:xfrm>
            <a:off x="609601" y="1252901"/>
            <a:ext cx="5105400" cy="7239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 b="0" kern="1200" spc="-100" baseline="0">
                <a:solidFill>
                  <a:srgbClr val="003478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r>
              <a:rPr lang="en-US" sz="2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2258BBE-7AF6-480D-9B5E-BD8787F5F362}"/>
              </a:ext>
            </a:extLst>
          </p:cNvPr>
          <p:cNvSpPr txBox="1">
            <a:spLocks/>
          </p:cNvSpPr>
          <p:nvPr userDrawn="1"/>
        </p:nvSpPr>
        <p:spPr>
          <a:xfrm>
            <a:off x="5994401" y="1252901"/>
            <a:ext cx="5130799" cy="723900"/>
          </a:xfrm>
          <a:prstGeom prst="rect">
            <a:avLst/>
          </a:prstGeom>
        </p:spPr>
        <p:txBody>
          <a:bodyPr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 b="0" kern="1200" spc="-100" baseline="0">
                <a:solidFill>
                  <a:srgbClr val="003478"/>
                </a:solidFill>
                <a:latin typeface="+mn-lt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800" b="1" kern="1200" spc="-100" baseline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5" name="Tytuł 3">
            <a:extLst>
              <a:ext uri="{FF2B5EF4-FFF2-40B4-BE49-F238E27FC236}">
                <a16:creationId xmlns:a16="http://schemas.microsoft.com/office/drawing/2014/main" id="{50B8888E-9D9C-4AAE-8AE1-93023477AA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C3FE002C-AFB5-4CF5-81BC-766EA5346A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973580"/>
            <a:ext cx="5105400" cy="3741420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8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4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260475" indent="-346075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Font typeface="Arial" panose="020B0604020202020204" pitchFamily="34" charset="0"/>
              <a:buChar char="•"/>
              <a:defRPr lang="en-US" sz="2000" kern="1200" dirty="0">
                <a:solidFill>
                  <a:schemeClr val="accent5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1A398D2-66AE-4633-AA8A-C10308375BDF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19800" y="1973580"/>
            <a:ext cx="5105400" cy="3741420"/>
          </a:xfrm>
          <a:prstGeom prst="rect">
            <a:avLst/>
          </a:prstGeom>
        </p:spPr>
        <p:txBody>
          <a:bodyPr/>
          <a:lstStyle>
            <a:lvl1pPr>
              <a:defRPr lang="en-US" sz="28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lang="en-US" sz="24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lang="en-US" sz="20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</a:lstStyle>
          <a:p>
            <a:pPr lvl="0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Edit Master text styles</a:t>
            </a:r>
          </a:p>
          <a:p>
            <a:pPr lvl="1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Second level</a:t>
            </a:r>
          </a:p>
          <a:p>
            <a:pPr lvl="2">
              <a:buClr>
                <a:schemeClr val="tx2"/>
              </a:buClr>
              <a:buFont typeface="Arial" panose="020B0604020202020204" pitchFamily="34" charset="0"/>
              <a:buChar char="•"/>
            </a:pPr>
            <a:r>
              <a:rPr lang="en-US" dirty="0"/>
              <a:t>Third level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964DECC4-ADBA-5F03-7034-FCED912A302B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20C18EE-369A-924E-C1FB-9866925CF3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A1C4B9A9-132F-BBBA-02CB-5DADE5F42F5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55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FEFD2A3-EF5F-4F56-B60D-483AD163C67D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516380"/>
            <a:ext cx="11074400" cy="4267200"/>
          </a:xfrm>
          <a:prstGeom prst="rect">
            <a:avLst/>
          </a:prstGeom>
        </p:spPr>
        <p:txBody>
          <a:bodyPr/>
          <a:lstStyle>
            <a:lvl1pPr marL="115887" indent="0">
              <a:buClr>
                <a:srgbClr val="2D94E0"/>
              </a:buClr>
              <a:buFont typeface="Arial" panose="020B0604020202020204" pitchFamily="34" charset="0"/>
              <a:buNone/>
              <a:defRPr sz="200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68325" indent="0">
              <a:buClr>
                <a:srgbClr val="2D94E0"/>
              </a:buClr>
              <a:buFont typeface="Arial" panose="020B0604020202020204" pitchFamily="34" charset="0"/>
              <a:buNone/>
              <a:defRPr>
                <a:solidFill>
                  <a:srgbClr val="232323"/>
                </a:solidFill>
                <a:latin typeface="Franklin Gothic Book" panose="020B0503020102020204" pitchFamily="34" charset="0"/>
              </a:defRPr>
            </a:lvl2pPr>
            <a:lvl3pPr marL="914400" indent="0">
              <a:buClr>
                <a:srgbClr val="2D94E0"/>
              </a:buClr>
              <a:buFont typeface="Arial" panose="020B0604020202020204" pitchFamily="34" charset="0"/>
              <a:buNone/>
              <a:defRPr>
                <a:solidFill>
                  <a:srgbClr val="232323"/>
                </a:solidFill>
                <a:latin typeface="Franklin Gothic Book" panose="020B0503020102020204" pitchFamily="34" charset="0"/>
              </a:defRPr>
            </a:lvl3pPr>
          </a:lstStyle>
          <a:p>
            <a:pPr lvl="0"/>
            <a:r>
              <a:rPr lang="pl-PL" dirty="0" err="1"/>
              <a:t>Paragraph</a:t>
            </a:r>
            <a:r>
              <a:rPr lang="pl-PL" dirty="0"/>
              <a:t> </a:t>
            </a:r>
            <a:r>
              <a:rPr lang="pl-PL" dirty="0" err="1"/>
              <a:t>text</a:t>
            </a:r>
            <a:endParaRPr lang="en-US" dirty="0"/>
          </a:p>
        </p:txBody>
      </p:sp>
      <p:sp>
        <p:nvSpPr>
          <p:cNvPr id="12" name="Tytuł 3">
            <a:extLst>
              <a:ext uri="{FF2B5EF4-FFF2-40B4-BE49-F238E27FC236}">
                <a16:creationId xmlns:a16="http://schemas.microsoft.com/office/drawing/2014/main" id="{540A7C48-B8F6-4A41-817E-C7AD1B6956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074400" cy="978381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4E6039E8-12CC-53F6-104A-4876DFB4FA03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9BB9AA7-0B64-0F71-CD5B-05252D421D9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6772155D-74D0-333E-8BD8-1E0FB25E4C7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4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ytuł 3">
            <a:extLst>
              <a:ext uri="{FF2B5EF4-FFF2-40B4-BE49-F238E27FC236}">
                <a16:creationId xmlns:a16="http://schemas.microsoft.com/office/drawing/2014/main" id="{26936C94-584A-4267-8BBC-4B7B7E1A54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365125"/>
            <a:ext cx="11074400" cy="978381"/>
          </a:xfrm>
          <a:prstGeom prst="rect">
            <a:avLst/>
          </a:prstGeom>
        </p:spPr>
        <p:txBody>
          <a:bodyPr/>
          <a:lstStyle>
            <a:lvl1pPr>
              <a:defRPr lang="en-US" sz="4000" b="1" kern="1200" spc="0" baseline="0" dirty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FD1F236D-17E6-7B7E-D57F-2C24AA1E4E0E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248778B-89EF-05C8-7888-80049A15D3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98846FC3-C6F2-5271-044D-A870B95C9F0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324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203200" y="76200"/>
            <a:ext cx="1524000" cy="1295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F427728-C202-40A1-9A19-01DEF9845B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66060"/>
            <a:ext cx="12192000" cy="1143000"/>
          </a:xfrm>
          <a:prstGeom prst="rect">
            <a:avLst/>
          </a:prstGeom>
        </p:spPr>
        <p:txBody>
          <a:bodyPr/>
          <a:lstStyle>
            <a:lvl1pPr>
              <a:defRPr lang="pl-PL" sz="4000" b="1" kern="1200" spc="0" baseline="0" dirty="0" err="1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pl-PL" sz="5400" dirty="0" err="1"/>
              <a:t>Questions</a:t>
            </a:r>
            <a:r>
              <a:rPr lang="pl-PL" sz="5400" dirty="0"/>
              <a:t>?</a:t>
            </a:r>
            <a:endParaRPr lang="en-US" sz="5400" dirty="0"/>
          </a:p>
        </p:txBody>
      </p:sp>
      <p:sp>
        <p:nvSpPr>
          <p:cNvPr id="7" name="Prostokąt 4">
            <a:extLst>
              <a:ext uri="{FF2B5EF4-FFF2-40B4-BE49-F238E27FC236}">
                <a16:creationId xmlns:a16="http://schemas.microsoft.com/office/drawing/2014/main" id="{D95334B8-4CEF-DDD4-6DFA-9DE5B016FBA4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55F379E-C976-0164-8807-99279A72F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9B84904E-69A9-5E73-B6DE-32F97CD9C55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21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203200" y="76200"/>
            <a:ext cx="1524000" cy="1295400"/>
          </a:xfrm>
          <a:prstGeom prst="rect">
            <a:avLst/>
          </a:prstGeom>
          <a:solidFill>
            <a:schemeClr val="bg1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E39114BA-10F2-4096-95CF-78276C49245A}"/>
              </a:ext>
            </a:extLst>
          </p:cNvPr>
          <p:cNvSpPr/>
          <p:nvPr userDrawn="1"/>
        </p:nvSpPr>
        <p:spPr>
          <a:xfrm>
            <a:off x="-2569" y="-1"/>
            <a:ext cx="12194569" cy="6240779"/>
          </a:xfrm>
          <a:prstGeom prst="rect">
            <a:avLst/>
          </a:prstGeom>
          <a:solidFill>
            <a:srgbClr val="1659A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458DA13-EA99-4F89-ADC6-B207C3B4B7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548888"/>
            <a:ext cx="12192000" cy="1143000"/>
          </a:xfrm>
          <a:prstGeom prst="rect">
            <a:avLst/>
          </a:prstGeom>
        </p:spPr>
        <p:txBody>
          <a:bodyPr anchor="ctr"/>
          <a:lstStyle>
            <a:lvl1pPr>
              <a:defRPr sz="4800" b="1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</a:lstStyle>
          <a:p>
            <a:pPr algn="ctr"/>
            <a:r>
              <a:rPr lang="pl-PL" sz="5400" dirty="0" err="1"/>
              <a:t>Thank</a:t>
            </a:r>
            <a:r>
              <a:rPr lang="pl-PL" sz="5400" dirty="0"/>
              <a:t> </a:t>
            </a:r>
            <a:r>
              <a:rPr lang="pl-PL" sz="5400" dirty="0" err="1"/>
              <a:t>you</a:t>
            </a:r>
            <a:r>
              <a:rPr lang="pl-PL" sz="5400" dirty="0"/>
              <a:t>!</a:t>
            </a:r>
            <a:endParaRPr lang="en-US" sz="5400" dirty="0"/>
          </a:p>
        </p:txBody>
      </p:sp>
      <p:sp>
        <p:nvSpPr>
          <p:cNvPr id="8" name="Prostokąt 4">
            <a:extLst>
              <a:ext uri="{FF2B5EF4-FFF2-40B4-BE49-F238E27FC236}">
                <a16:creationId xmlns:a16="http://schemas.microsoft.com/office/drawing/2014/main" id="{5CA29A22-A717-B782-5ABE-74B9494D67EC}"/>
              </a:ext>
            </a:extLst>
          </p:cNvPr>
          <p:cNvSpPr/>
          <p:nvPr userDrawn="1"/>
        </p:nvSpPr>
        <p:spPr>
          <a:xfrm>
            <a:off x="0" y="6240780"/>
            <a:ext cx="12192000" cy="6934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E15C7E6E-A4A0-6C9F-3F36-2E80E9A19D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82200" y="6420511"/>
            <a:ext cx="1715452" cy="306043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93CFB0C1-E036-BCB0-9482-3C74BF49336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8172" y="6340792"/>
            <a:ext cx="2009775" cy="4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03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ov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556BC2F7-27D8-4D87-9000-7B3D3161431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2912" y="566265"/>
            <a:ext cx="8475618" cy="757573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rgbClr val="1D4982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4F7F7FA-2CD0-4FA4-8214-DD805E499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2912" y="1442543"/>
            <a:ext cx="9836726" cy="129738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Font typeface="Arial" panose="020B0604020202020204" pitchFamily="34" charset="0"/>
              <a:buNone/>
              <a:defRPr sz="1500">
                <a:latin typeface="+mj-lt"/>
              </a:defRPr>
            </a:lvl1pPr>
            <a:lvl2pPr>
              <a:lnSpc>
                <a:spcPct val="150000"/>
              </a:lnSpc>
              <a:buFont typeface="Arial" panose="020B0604020202020204" pitchFamily="34" charset="0"/>
              <a:buChar char="•"/>
              <a:defRPr sz="2200">
                <a:latin typeface="Trebuchet MS" panose="020B0603020202020204" pitchFamily="34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Text or screenshot</a:t>
            </a:r>
          </a:p>
        </p:txBody>
      </p:sp>
      <p:sp>
        <p:nvSpPr>
          <p:cNvPr id="18" name="Prostokąt 4">
            <a:extLst>
              <a:ext uri="{FF2B5EF4-FFF2-40B4-BE49-F238E27FC236}">
                <a16:creationId xmlns:a16="http://schemas.microsoft.com/office/drawing/2014/main" id="{8C385929-4C81-465D-A9C7-C666112E6D1D}"/>
              </a:ext>
            </a:extLst>
          </p:cNvPr>
          <p:cNvSpPr/>
          <p:nvPr userDrawn="1"/>
        </p:nvSpPr>
        <p:spPr>
          <a:xfrm>
            <a:off x="0" y="5990557"/>
            <a:ext cx="12192000" cy="904686"/>
          </a:xfrm>
          <a:prstGeom prst="rect">
            <a:avLst/>
          </a:prstGeom>
          <a:solidFill>
            <a:srgbClr val="004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4" noProof="0"/>
          </a:p>
        </p:txBody>
      </p:sp>
      <p:pic>
        <p:nvPicPr>
          <p:cNvPr id="22" name="Picture 21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E32718CF-1D25-457A-AF8E-A4812912B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48136" y="6290249"/>
            <a:ext cx="1516651" cy="268680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FF27427-4DC9-44D6-9E63-1643CB8E1D17}"/>
              </a:ext>
            </a:extLst>
          </p:cNvPr>
          <p:cNvGrpSpPr/>
          <p:nvPr userDrawn="1"/>
        </p:nvGrpSpPr>
        <p:grpSpPr>
          <a:xfrm>
            <a:off x="11109322" y="0"/>
            <a:ext cx="1082678" cy="1080000"/>
            <a:chOff x="6451376" y="2590972"/>
            <a:chExt cx="2200064" cy="2200064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D9F24050-B8D6-495C-8AAB-C7896B6DD7A7}"/>
                </a:ext>
              </a:extLst>
            </p:cNvPr>
            <p:cNvSpPr/>
            <p:nvPr/>
          </p:nvSpPr>
          <p:spPr>
            <a:xfrm>
              <a:off x="6451376" y="2590972"/>
              <a:ext cx="2200064" cy="2200064"/>
            </a:xfrm>
            <a:prstGeom prst="roundRect">
              <a:avLst>
                <a:gd name="adj" fmla="val 5238"/>
              </a:avLst>
            </a:prstGeom>
            <a:solidFill>
              <a:srgbClr val="EFB3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864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4CE630D-3780-4F81-B4CF-B6D8C1D19AD1}"/>
                </a:ext>
              </a:extLst>
            </p:cNvPr>
            <p:cNvSpPr txBox="1"/>
            <p:nvPr/>
          </p:nvSpPr>
          <p:spPr bwMode="auto">
            <a:xfrm>
              <a:off x="6463387" y="3988764"/>
              <a:ext cx="2176042" cy="6269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marL="0" lvl="1" indent="0" algn="ctr">
                <a:buNone/>
              </a:pPr>
              <a:r>
                <a:rPr lang="pl-PL" sz="1400" err="1">
                  <a:solidFill>
                    <a:schemeClr val="bg1"/>
                  </a:solidFill>
                  <a:effectLst/>
                  <a:latin typeface="+mj-lt"/>
                </a:rPr>
                <a:t>Innovation</a:t>
              </a:r>
              <a:endParaRPr lang="en-US" sz="1400">
                <a:solidFill>
                  <a:schemeClr val="bg1"/>
                </a:solidFill>
                <a:effectLst/>
                <a:latin typeface="+mj-lt"/>
              </a:endParaRPr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36FF5E8D-0DE6-4ECF-B3E9-3FD046CE1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139906" y="3052368"/>
              <a:ext cx="823003" cy="9363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63869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4">
            <a:extLst>
              <a:ext uri="{FF2B5EF4-FFF2-40B4-BE49-F238E27FC236}">
                <a16:creationId xmlns:a16="http://schemas.microsoft.com/office/drawing/2014/main" id="{D816DF71-EF77-4694-896C-807FC9D69D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2912" y="458865"/>
            <a:ext cx="8485803" cy="757573"/>
          </a:xfrm>
          <a:prstGeom prst="rect">
            <a:avLst/>
          </a:prstGeom>
        </p:spPr>
        <p:txBody>
          <a:bodyPr/>
          <a:lstStyle>
            <a:lvl1pPr>
              <a:defRPr sz="3000" b="1">
                <a:solidFill>
                  <a:srgbClr val="1D4982"/>
                </a:solidFill>
                <a:latin typeface="+mj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" name="Text Placeholder 11">
            <a:extLst>
              <a:ext uri="{FF2B5EF4-FFF2-40B4-BE49-F238E27FC236}">
                <a16:creationId xmlns:a16="http://schemas.microsoft.com/office/drawing/2014/main" id="{A072F166-752A-4A39-9361-D9C6E5267F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2912" y="1560448"/>
            <a:ext cx="9836726" cy="2190751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buFont typeface="Arial" panose="020B0604020202020204" pitchFamily="34" charset="0"/>
              <a:buChar char="•"/>
              <a:defRPr sz="2200">
                <a:latin typeface="+mj-lt"/>
              </a:defRPr>
            </a:lvl1pPr>
            <a:lvl2pPr marL="859536" indent="-512064">
              <a:lnSpc>
                <a:spcPct val="100000"/>
              </a:lnSpc>
              <a:buFont typeface="Arial" panose="020B0604020202020204" pitchFamily="34" charset="0"/>
              <a:buChar char="•"/>
              <a:defRPr sz="2200">
                <a:latin typeface="+mj-lt"/>
              </a:defRPr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Item 1</a:t>
            </a:r>
          </a:p>
          <a:p>
            <a:pPr lvl="0"/>
            <a:r>
              <a:rPr lang="en-US"/>
              <a:t>Item 2</a:t>
            </a:r>
          </a:p>
          <a:p>
            <a:pPr lvl="0"/>
            <a:endParaRPr lang="en-US"/>
          </a:p>
        </p:txBody>
      </p:sp>
      <p:sp>
        <p:nvSpPr>
          <p:cNvPr id="14" name="Prostokąt 4">
            <a:extLst>
              <a:ext uri="{FF2B5EF4-FFF2-40B4-BE49-F238E27FC236}">
                <a16:creationId xmlns:a16="http://schemas.microsoft.com/office/drawing/2014/main" id="{E3F11DAE-61C6-4C58-B953-195C7D199780}"/>
              </a:ext>
            </a:extLst>
          </p:cNvPr>
          <p:cNvSpPr/>
          <p:nvPr userDrawn="1"/>
        </p:nvSpPr>
        <p:spPr>
          <a:xfrm>
            <a:off x="0" y="5990557"/>
            <a:ext cx="12192000" cy="904686"/>
          </a:xfrm>
          <a:prstGeom prst="rect">
            <a:avLst/>
          </a:prstGeom>
          <a:solidFill>
            <a:srgbClr val="004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4" noProof="0"/>
          </a:p>
        </p:txBody>
      </p:sp>
      <p:pic>
        <p:nvPicPr>
          <p:cNvPr id="18" name="Picture 17" descr="A picture containing drawing, clock&#10;&#10;Description automatically generated">
            <a:extLst>
              <a:ext uri="{FF2B5EF4-FFF2-40B4-BE49-F238E27FC236}">
                <a16:creationId xmlns:a16="http://schemas.microsoft.com/office/drawing/2014/main" id="{BFF3EE01-56AF-4294-A19E-5DFB716BB3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48136" y="6290249"/>
            <a:ext cx="1516651" cy="268680"/>
          </a:xfrm>
          <a:prstGeom prst="rect">
            <a:avLst/>
          </a:prstGeom>
        </p:spPr>
      </p:pic>
      <p:pic>
        <p:nvPicPr>
          <p:cNvPr id="20" name="Picture 19" descr="Logo, company name&#10;&#10;Description automatically generated">
            <a:extLst>
              <a:ext uri="{FF2B5EF4-FFF2-40B4-BE49-F238E27FC236}">
                <a16:creationId xmlns:a16="http://schemas.microsoft.com/office/drawing/2014/main" id="{DFD153CC-6893-4986-B3EE-53170DDFAE5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78523" y="458864"/>
            <a:ext cx="2178618" cy="80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002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936" r:id="rId1"/>
    <p:sldLayoutId id="2147483916" r:id="rId2"/>
    <p:sldLayoutId id="2147483931" r:id="rId3"/>
    <p:sldLayoutId id="2147483932" r:id="rId4"/>
    <p:sldLayoutId id="2147483927" r:id="rId5"/>
    <p:sldLayoutId id="2147483935" r:id="rId6"/>
    <p:sldLayoutId id="2147483917" r:id="rId7"/>
    <p:sldLayoutId id="2147483934" r:id="rId8"/>
    <p:sldLayoutId id="2147483933" r:id="rId9"/>
    <p:sldLayoutId id="2147483929" r:id="rId10"/>
    <p:sldLayoutId id="2147483930" r:id="rId11"/>
    <p:sldLayoutId id="2147483905" r:id="rId12"/>
    <p:sldLayoutId id="2147483925" r:id="rId13"/>
    <p:sldLayoutId id="2147483924" r:id="rId14"/>
    <p:sldLayoutId id="2147483928" r:id="rId1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 kern="1200" spc="-100" baseline="0">
          <a:solidFill>
            <a:srgbClr val="003478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2pPr>
      <a:lvl3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3pPr>
      <a:lvl4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4pPr>
      <a:lvl5pPr algn="l" rtl="0" eaLnBrk="1" fontAlgn="base" hangingPunct="1">
        <a:lnSpc>
          <a:spcPts val="4600"/>
        </a:lnSpc>
        <a:spcBef>
          <a:spcPct val="0"/>
        </a:spcBef>
        <a:spcAft>
          <a:spcPct val="0"/>
        </a:spcAft>
        <a:defRPr sz="4500">
          <a:solidFill>
            <a:srgbClr val="003478"/>
          </a:solidFill>
          <a:latin typeface="Cambria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600">
          <a:solidFill>
            <a:schemeClr val="tx2"/>
          </a:solidFill>
          <a:latin typeface="Cambria" pitchFamily="18" charset="0"/>
        </a:defRPr>
      </a:lvl9pPr>
    </p:titleStyle>
    <p:bodyStyle>
      <a:lvl1pPr marL="568325" indent="-4524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46075" algn="l" rtl="0" eaLnBrk="1" fontAlgn="base" hangingPunct="1">
        <a:spcBef>
          <a:spcPct val="20000"/>
        </a:spcBef>
        <a:spcAft>
          <a:spcPct val="0"/>
        </a:spcAft>
        <a:buFont typeface="Calibri" pitchFamily="34" charset="0"/>
        <a:buChar char="−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60475" indent="-346075" algn="l" defTabSz="1030288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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1" fontAlgn="base" hangingPunct="1">
        <a:spcBef>
          <a:spcPct val="20000"/>
        </a:spcBef>
        <a:spcAft>
          <a:spcPct val="0"/>
        </a:spcAft>
        <a:buClr>
          <a:srgbClr val="95A39D"/>
        </a:buClr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1" fontAlgn="base" hangingPunct="1">
        <a:spcBef>
          <a:spcPct val="20000"/>
        </a:spcBef>
        <a:spcAft>
          <a:spcPct val="0"/>
        </a:spcAft>
        <a:buClr>
          <a:srgbClr val="C89F5D"/>
        </a:buClr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hape 9"/>
          <p:cNvSpPr txBox="1">
            <a:spLocks noGrp="1"/>
          </p:cNvSpPr>
          <p:nvPr>
            <p:ph type="title"/>
          </p:nvPr>
        </p:nvSpPr>
        <p:spPr bwMode="auto">
          <a:xfrm>
            <a:off x="609600" y="275167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3000" b="1" kern="0" baseline="0">
                <a:solidFill>
                  <a:srgbClr val="004B85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Calibri" panose="020F0502020204030204" pitchFamily="34" charset="0"/>
              </a:rPr>
              <a:t>IDEAL PPT TEMPLATE 20</a:t>
            </a:r>
            <a:r>
              <a:rPr lang="pl-PL" sz="3000" b="1" kern="0" baseline="0">
                <a:solidFill>
                  <a:srgbClr val="004B85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sym typeface="Calibri" panose="020F0502020204030204" pitchFamily="34" charset="0"/>
              </a:rPr>
              <a:t>22</a:t>
            </a:r>
            <a:endParaRPr lang="en-US" sz="3000" b="1" kern="0">
              <a:solidFill>
                <a:srgbClr val="E04145"/>
              </a:solidFill>
              <a:latin typeface="Trebuchet MS" panose="020B0603020202020204" pitchFamily="34" charset="0"/>
              <a:ea typeface="ＭＳ Ｐゴシック" panose="020B0600070205080204" pitchFamily="34" charset="-128"/>
              <a:cs typeface="Arial" panose="020B0604020202020204" pitchFamily="34" charset="0"/>
              <a:sym typeface="Calibri" panose="020F0502020204030204" pitchFamily="34" charset="0"/>
            </a:endParaRPr>
          </a:p>
        </p:txBody>
      </p:sp>
      <p:sp>
        <p:nvSpPr>
          <p:cNvPr id="1027" name="Shape 10"/>
          <p:cNvSpPr txBox="1"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2951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endParaRPr lang="en-US" sz="1800">
              <a:solidFill>
                <a:srgbClr val="414141"/>
              </a:solidFill>
              <a:latin typeface="Trebuchet MS" panose="020B0603020202020204" pitchFamily="34" charset="0"/>
            </a:endParaRPr>
          </a:p>
        </p:txBody>
      </p:sp>
      <p:sp>
        <p:nvSpPr>
          <p:cNvPr id="6" name="Prostokąt 4">
            <a:extLst>
              <a:ext uri="{FF2B5EF4-FFF2-40B4-BE49-F238E27FC236}">
                <a16:creationId xmlns:a16="http://schemas.microsoft.com/office/drawing/2014/main" id="{80CAB3D7-A1AD-4DA3-82D1-7CE437D3594A}"/>
              </a:ext>
            </a:extLst>
          </p:cNvPr>
          <p:cNvSpPr/>
          <p:nvPr userDrawn="1"/>
        </p:nvSpPr>
        <p:spPr>
          <a:xfrm>
            <a:off x="0" y="5990557"/>
            <a:ext cx="12192000" cy="867444"/>
          </a:xfrm>
          <a:prstGeom prst="rect">
            <a:avLst/>
          </a:prstGeom>
          <a:solidFill>
            <a:srgbClr val="1D49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864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A275249D-84B3-4D06-9F81-CA4485EBA15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865635" y="6211569"/>
            <a:ext cx="1902166" cy="425416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760" r:id="rId1"/>
    <p:sldLayoutId id="2147483755" r:id="rId2"/>
  </p:sldLayoutIdLst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 baseline="0">
          <a:solidFill>
            <a:srgbClr val="1D4982"/>
          </a:solidFill>
          <a:latin typeface="Arial" panose="020B0604020202020204" pitchFamily="34" charset="0"/>
          <a:ea typeface="ＭＳ Ｐゴシック" charset="0"/>
          <a:cs typeface="Arial"/>
          <a:sym typeface="Arial" panose="020B0604020202020204" pitchFamily="34" charset="0"/>
          <a:rtl val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ＭＳ Ｐゴシック" charset="0"/>
          <a:cs typeface="Arial"/>
          <a:sym typeface="Arial" panose="020B0604020202020204" pitchFamily="34" charset="0"/>
          <a:rtl val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ea typeface="ＭＳ Ｐゴシック" charset="0"/>
          <a:cs typeface="Arial" charset="0"/>
          <a:sym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ea typeface="ＭＳ Ｐゴシック" charset="0"/>
          <a:cs typeface="Arial" charset="0"/>
          <a:sym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ea typeface="ＭＳ Ｐゴシック" charset="0"/>
          <a:cs typeface="Arial" charset="0"/>
          <a:sym typeface="Arial" panose="020B0604020202020204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ea typeface="ＭＳ Ｐゴシック" charset="0"/>
          <a:cs typeface="Arial" charset="0"/>
          <a:sym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ea typeface="ＭＳ Ｐゴシック" charset="0"/>
          <a:cs typeface="Arial" charset="0"/>
          <a:sym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ea typeface="ＭＳ Ｐゴシック" charset="0"/>
          <a:cs typeface="Arial" charset="0"/>
          <a:sym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ea typeface="ＭＳ Ｐゴシック" charset="0"/>
          <a:cs typeface="Arial" charset="0"/>
          <a:sym typeface="Arial" charset="0"/>
        </a:defRPr>
      </a:lvl9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Trebuchet MS" panose="020B0603020202020204" pitchFamily="34" charset="0"/>
          <a:ea typeface="ＭＳ Ｐゴシック" charset="0"/>
          <a:cs typeface="Arial"/>
          <a:sym typeface="Arial" panose="020B0604020202020204" pitchFamily="34" charset="0"/>
          <a:rtl val="0"/>
        </a:defRPr>
      </a:lvl1pPr>
      <a:lvl2pPr marL="742950" indent="-28575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2pPr>
      <a:lvl3pPr marL="1143000" indent="-228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3pPr>
      <a:lvl4pPr marL="1600200" indent="-228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4pPr>
      <a:lvl5pPr marL="2057400" indent="-228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vecteezy.com/vector-art/21392819-process-improvement-efficiency-to-increase-productivity-management-strategy-raising-performance-quality-or-progress-concept-businessman-pushing-cogwheels-up-on-rising-improvement-graph-diagram" TargetMode="External"/><Relationship Id="rId5" Type="http://schemas.openxmlformats.org/officeDocument/2006/relationships/image" Target="../media/image25.jpg"/><Relationship Id="rId4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enago.com/academy/time-management-tips-for-researchers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76121-united-banknote-money-photography-dollar-cash-handheld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3.png"/><Relationship Id="rId7" Type="http://schemas.openxmlformats.org/officeDocument/2006/relationships/image" Target="../media/image50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9.png"/><Relationship Id="rId5" Type="http://schemas.openxmlformats.org/officeDocument/2006/relationships/image" Target="../media/image48.jpg"/><Relationship Id="rId4" Type="http://schemas.openxmlformats.org/officeDocument/2006/relationships/image" Target="../media/image24.svg"/><Relationship Id="rId9" Type="http://schemas.openxmlformats.org/officeDocument/2006/relationships/image" Target="../media/image5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7">
            <a:extLst>
              <a:ext uri="{FF2B5EF4-FFF2-40B4-BE49-F238E27FC236}">
                <a16:creationId xmlns:a16="http://schemas.microsoft.com/office/drawing/2014/main" id="{CFDEBA40-78C5-9665-17DD-E19B6FF21FAC}"/>
              </a:ext>
            </a:extLst>
          </p:cNvPr>
          <p:cNvSpPr txBox="1">
            <a:spLocks/>
          </p:cNvSpPr>
          <p:nvPr/>
        </p:nvSpPr>
        <p:spPr>
          <a:xfrm>
            <a:off x="685800" y="2514600"/>
            <a:ext cx="8229600" cy="19351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pl-PL" sz="4400" b="0" dirty="0">
                <a:latin typeface="Arial" panose="020B0604020202020204" pitchFamily="34" charset="0"/>
                <a:cs typeface="Arial" panose="020B0604020202020204" pitchFamily="34" charset="0"/>
              </a:rPr>
              <a:t>User Conference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Learn &amp; Grow at our User Conference</a:t>
            </a:r>
          </a:p>
          <a:p>
            <a:pPr>
              <a:lnSpc>
                <a:spcPct val="100000"/>
              </a:lnSpc>
            </a:pP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in Jacksonville!</a:t>
            </a:r>
            <a:endParaRPr lang="pl-PL" sz="4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7D151FF-9B94-D456-69C0-4EAD9E9EF2ED}"/>
              </a:ext>
            </a:extLst>
          </p:cNvPr>
          <p:cNvSpPr/>
          <p:nvPr/>
        </p:nvSpPr>
        <p:spPr>
          <a:xfrm>
            <a:off x="762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6AAF94-02DF-0002-99BA-C8929A53F04E}"/>
              </a:ext>
            </a:extLst>
          </p:cNvPr>
          <p:cNvSpPr txBox="1"/>
          <p:nvPr/>
        </p:nvSpPr>
        <p:spPr>
          <a:xfrm>
            <a:off x="1371600" y="48064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10 - 12th, 2025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6A28F6F8-6615-12C4-F0EA-9BBFDB0ADDDE}"/>
              </a:ext>
            </a:extLst>
          </p:cNvPr>
          <p:cNvSpPr/>
          <p:nvPr/>
        </p:nvSpPr>
        <p:spPr>
          <a:xfrm>
            <a:off x="767080" y="549656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246FF5-EF91-E432-0108-86BBC34BF1A9}"/>
              </a:ext>
            </a:extLst>
          </p:cNvPr>
          <p:cNvSpPr txBox="1"/>
          <p:nvPr/>
        </p:nvSpPr>
        <p:spPr>
          <a:xfrm>
            <a:off x="1376680" y="557276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Jacksonville, Florida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B647C807-EF7F-BEB2-AA34-2BBAAA19B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83920" y="4847128"/>
            <a:ext cx="268432" cy="268432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E479425B-37C4-EF85-6C92-A5676818A9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3909" y="5630984"/>
            <a:ext cx="202915" cy="27670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E5CAAB0-B26E-94E9-0AA6-6A854916BDD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350017" y="2208430"/>
            <a:ext cx="6841983" cy="427828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F88083-C335-446C-C0B2-E161C3A06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A8BD354C-E92B-197D-446B-165444094C6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1478" y="1828800"/>
            <a:ext cx="2226520" cy="747712"/>
          </a:xfrm>
          <a:prstGeom prst="rect">
            <a:avLst/>
          </a:prstGeom>
        </p:spPr>
      </p:pic>
      <p:sp>
        <p:nvSpPr>
          <p:cNvPr id="2" name="Tytuł 17">
            <a:extLst>
              <a:ext uri="{FF2B5EF4-FFF2-40B4-BE49-F238E27FC236}">
                <a16:creationId xmlns:a16="http://schemas.microsoft.com/office/drawing/2014/main" id="{78F21C05-B984-B520-8D8D-ED1274E99D98}"/>
              </a:ext>
            </a:extLst>
          </p:cNvPr>
          <p:cNvSpPr txBox="1">
            <a:spLocks/>
          </p:cNvSpPr>
          <p:nvPr/>
        </p:nvSpPr>
        <p:spPr>
          <a:xfrm>
            <a:off x="119929" y="2281912"/>
            <a:ext cx="8229600" cy="3597639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Service Efficiency</a:t>
            </a:r>
          </a:p>
          <a:p>
            <a:pPr>
              <a:lnSpc>
                <a:spcPct val="100000"/>
              </a:lnSpc>
            </a:pP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CA" sz="2800" b="0" dirty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</a:p>
          <a:p>
            <a:pPr>
              <a:lnSpc>
                <a:spcPct val="100000"/>
              </a:lnSpc>
            </a:pPr>
            <a:endParaRPr lang="en-CA"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CA"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CA" sz="2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 descr="A person walking on a graph with gears&#10;&#10;Description automatically generated">
            <a:extLst>
              <a:ext uri="{FF2B5EF4-FFF2-40B4-BE49-F238E27FC236}">
                <a16:creationId xmlns:a16="http://schemas.microsoft.com/office/drawing/2014/main" id="{5FB9B3EC-EE55-84B9-1EA0-05F206191DE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5456526" y="1828800"/>
            <a:ext cx="6615545" cy="493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5469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3877D0-9C4A-2B8F-3B88-8DB81FFAAD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953000" y="2209800"/>
            <a:ext cx="5105400" cy="609600"/>
          </a:xfrm>
        </p:spPr>
        <p:txBody>
          <a:bodyPr/>
          <a:lstStyle/>
          <a:p>
            <a:r>
              <a:rPr lang="en-US" i="1" dirty="0"/>
              <a:t>Laura Wickard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4143ECF-6A79-8EFB-7FFB-F1AB4C42785C}"/>
              </a:ext>
            </a:extLst>
          </p:cNvPr>
          <p:cNvSpPr/>
          <p:nvPr/>
        </p:nvSpPr>
        <p:spPr>
          <a:xfrm>
            <a:off x="3276600" y="2514600"/>
            <a:ext cx="1371600" cy="13716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0F61B5-4E20-8614-717C-2CD49472160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53000" y="3124200"/>
            <a:ext cx="5105400" cy="609600"/>
          </a:xfrm>
        </p:spPr>
        <p:txBody>
          <a:bodyPr/>
          <a:lstStyle/>
          <a:p>
            <a:r>
              <a:rPr lang="en-US" i="1" dirty="0"/>
              <a:t>Implementation Manager</a:t>
            </a:r>
          </a:p>
        </p:txBody>
      </p:sp>
      <p:pic>
        <p:nvPicPr>
          <p:cNvPr id="6" name="Picture 5" descr="User outline">
            <a:extLst>
              <a:ext uri="{FF2B5EF4-FFF2-40B4-BE49-F238E27FC236}">
                <a16:creationId xmlns:a16="http://schemas.microsoft.com/office/drawing/2014/main" id="{DB6645FD-F21B-7615-19E2-266FC4AEE5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76" b="676"/>
          <a:stretch/>
        </p:blipFill>
        <p:spPr>
          <a:xfrm>
            <a:off x="3276600" y="2551176"/>
            <a:ext cx="1352268" cy="1333994"/>
          </a:xfrm>
          <a:prstGeom prst="ellipse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FB60C70-349B-2EDB-CC2C-CB1297C14B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409" y="1758412"/>
            <a:ext cx="1839191" cy="237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746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ADD0733-9E31-15B2-001D-D7602A5C5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6"/>
            <a:ext cx="11125200" cy="973818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62E37D11-1C2B-EDC6-425F-38DC99DBDFE9}"/>
              </a:ext>
            </a:extLst>
          </p:cNvPr>
          <p:cNvSpPr txBox="1">
            <a:spLocks/>
          </p:cNvSpPr>
          <p:nvPr/>
        </p:nvSpPr>
        <p:spPr>
          <a:xfrm>
            <a:off x="708884" y="2340025"/>
            <a:ext cx="698400" cy="698400"/>
          </a:xfrm>
          <a:prstGeom prst="roundRect">
            <a:avLst>
              <a:gd name="adj" fmla="val 5756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15CD6F2-A437-D902-A194-4B20DBFD3D61}"/>
              </a:ext>
            </a:extLst>
          </p:cNvPr>
          <p:cNvSpPr txBox="1">
            <a:spLocks/>
          </p:cNvSpPr>
          <p:nvPr/>
        </p:nvSpPr>
        <p:spPr>
          <a:xfrm>
            <a:off x="708884" y="3137349"/>
            <a:ext cx="698400" cy="698400"/>
          </a:xfrm>
          <a:prstGeom prst="roundRect">
            <a:avLst>
              <a:gd name="adj" fmla="val 3938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pl-PL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C06BBFE-2C19-6369-458A-124A9693F0E9}"/>
              </a:ext>
            </a:extLst>
          </p:cNvPr>
          <p:cNvSpPr txBox="1">
            <a:spLocks/>
          </p:cNvSpPr>
          <p:nvPr/>
        </p:nvSpPr>
        <p:spPr>
          <a:xfrm>
            <a:off x="708884" y="3942513"/>
            <a:ext cx="698400" cy="698400"/>
          </a:xfrm>
          <a:prstGeom prst="roundRect">
            <a:avLst>
              <a:gd name="adj" fmla="val 4665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kumimoji="0" lang="pl-PL" sz="180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AED64AF-63F2-0D4D-4D54-92AF22AF3995}"/>
              </a:ext>
            </a:extLst>
          </p:cNvPr>
          <p:cNvSpPr txBox="1">
            <a:spLocks/>
          </p:cNvSpPr>
          <p:nvPr/>
        </p:nvSpPr>
        <p:spPr>
          <a:xfrm>
            <a:off x="708884" y="4767502"/>
            <a:ext cx="698400" cy="698400"/>
          </a:xfrm>
          <a:prstGeom prst="roundRect">
            <a:avLst>
              <a:gd name="adj" fmla="val 6120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kumimoji="0" lang="en-CA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607BBCCF-2861-5764-859B-36D69A3E1F24}"/>
              </a:ext>
            </a:extLst>
          </p:cNvPr>
          <p:cNvSpPr txBox="1">
            <a:spLocks/>
          </p:cNvSpPr>
          <p:nvPr/>
        </p:nvSpPr>
        <p:spPr>
          <a:xfrm>
            <a:off x="1524000" y="1523699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System Settings Impact on Efficiency Reports</a:t>
            </a:r>
            <a:endParaRPr lang="en-GB" sz="17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77E0E32-DC23-B054-5736-88C6AD4B3661}"/>
              </a:ext>
            </a:extLst>
          </p:cNvPr>
          <p:cNvSpPr txBox="1">
            <a:spLocks/>
          </p:cNvSpPr>
          <p:nvPr/>
        </p:nvSpPr>
        <p:spPr>
          <a:xfrm>
            <a:off x="708884" y="1518208"/>
            <a:ext cx="698400" cy="698400"/>
          </a:xfrm>
          <a:prstGeom prst="roundRect">
            <a:avLst>
              <a:gd name="adj" fmla="val 5756"/>
            </a:avLst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>
            <a:outerShdw blurRad="475572" dist="38100" dir="2700000" sx="103000" sy="103000" algn="tl" rotWithShape="0">
              <a:prstClr val="black">
                <a:alpha val="10000"/>
              </a:prst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ctr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Char char="​"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18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​"/>
              <a:tabLst/>
              <a:defRPr/>
            </a:pP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endParaRPr kumimoji="0" lang="en-CA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CCE71E85-9F83-A1BF-20FE-35A039784491}"/>
              </a:ext>
            </a:extLst>
          </p:cNvPr>
          <p:cNvSpPr txBox="1">
            <a:spLocks/>
          </p:cNvSpPr>
          <p:nvPr/>
        </p:nvSpPr>
        <p:spPr>
          <a:xfrm>
            <a:off x="1523997" y="2340025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Importance of Tracking 100% of Time</a:t>
            </a:r>
            <a:endParaRPr lang="en-GB" sz="17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F709EC89-4187-647A-E790-10A214BF581C}"/>
              </a:ext>
            </a:extLst>
          </p:cNvPr>
          <p:cNvSpPr txBox="1">
            <a:spLocks/>
          </p:cNvSpPr>
          <p:nvPr/>
        </p:nvSpPr>
        <p:spPr>
          <a:xfrm>
            <a:off x="1523997" y="3137349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Clocking Options</a:t>
            </a:r>
            <a:endParaRPr lang="en-GB" sz="1700" i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DD897A1D-5CEE-3D9D-B7B2-0B128A82D1F3}"/>
              </a:ext>
            </a:extLst>
          </p:cNvPr>
          <p:cNvSpPr txBox="1">
            <a:spLocks/>
          </p:cNvSpPr>
          <p:nvPr/>
        </p:nvSpPr>
        <p:spPr>
          <a:xfrm>
            <a:off x="1523997" y="3944397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US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Reviewing &amp; Adjusting Work Orders</a:t>
            </a:r>
            <a:endParaRPr lang="en-GB" sz="1700" dirty="0">
              <a:solidFill>
                <a:schemeClr val="accent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9BF81D75-D6D1-82AC-A184-B3D9B33D5465}"/>
              </a:ext>
            </a:extLst>
          </p:cNvPr>
          <p:cNvSpPr txBox="1">
            <a:spLocks/>
          </p:cNvSpPr>
          <p:nvPr/>
        </p:nvSpPr>
        <p:spPr>
          <a:xfrm>
            <a:off x="1523997" y="4767502"/>
            <a:ext cx="9877201" cy="6984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77800" sx="101000" sy="101000" algn="ctr" rotWithShape="0">
              <a:schemeClr val="accent1">
                <a:alpha val="11000"/>
              </a:schemeClr>
            </a:outerShdw>
          </a:effectLst>
        </p:spPr>
        <p:txBody>
          <a:bodyPr vert="horz" wrap="square" lIns="108000" tIns="108000" rIns="108000" bIns="108000" rtlCol="0" anchor="ctr">
            <a:noAutofit/>
          </a:bodyPr>
          <a:lstStyle>
            <a:lvl1pPr marL="0" indent="0" algn="l" defTabSz="914318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​"/>
              <a:defRPr lang="en-US" sz="1800" b="1" kern="1200" smtClean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150300" indent="0" algn="l" defTabSz="914318" rtl="0" eaLnBrk="1" latinLnBrk="0" hangingPunct="1">
              <a:lnSpc>
                <a:spcPct val="100000"/>
              </a:lnSpc>
              <a:spcBef>
                <a:spcPts val="499"/>
              </a:spcBef>
              <a:buFont typeface="Arial" panose="020B0604020202020204" pitchFamily="34" charset="0"/>
              <a:buNone/>
              <a:defRPr lang="en-US" sz="1800" b="1" kern="1000" cap="none" spc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​"/>
              <a:defRPr lang="en-US" sz="1800" b="0" i="0" kern="1000" cap="none" spc="50" baseline="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7145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US" sz="1800" kern="1200" smtClean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360000" indent="-17145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lang="en-CA" sz="1800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504000" indent="-180000" algn="l" defTabSz="914318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720000" indent="-228580" algn="l" defTabSz="914318" rtl="0" eaLnBrk="1" latinLnBrk="0" hangingPunct="1">
              <a:lnSpc>
                <a:spcPct val="90000"/>
              </a:lnSpc>
              <a:spcBef>
                <a:spcPts val="6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8692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5850" indent="-228580" algn="l" defTabSz="914318" rtl="0" eaLnBrk="1" latinLnBrk="0" hangingPunct="1">
              <a:lnSpc>
                <a:spcPct val="90000"/>
              </a:lnSpc>
              <a:spcBef>
                <a:spcPts val="499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>
              <a:buNone/>
            </a:pPr>
            <a:r>
              <a:rPr lang="en-GB" sz="1700" dirty="0">
                <a:solidFill>
                  <a:schemeClr val="accent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the Results w/ Tech Performance Reports</a:t>
            </a:r>
          </a:p>
        </p:txBody>
      </p:sp>
    </p:spTree>
    <p:extLst>
      <p:ext uri="{BB962C8B-B14F-4D97-AF65-F5344CB8AC3E}">
        <p14:creationId xmlns:p14="http://schemas.microsoft.com/office/powerpoint/2010/main" val="2585799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97A66E9-50D3-A81D-1A49-5296D522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" y="365125"/>
            <a:ext cx="11080173" cy="1325563"/>
          </a:xfrm>
        </p:spPr>
        <p:txBody>
          <a:bodyPr/>
          <a:lstStyle/>
          <a:p>
            <a:r>
              <a:rPr lang="en-US" sz="4000" dirty="0"/>
              <a:t>Increase Efficiency – Increase Profitability</a:t>
            </a:r>
            <a:endParaRPr lang="en-CA" sz="4000" dirty="0"/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2F5B13E8-343D-3F60-2EEB-7D165FB0E39B}"/>
              </a:ext>
            </a:extLst>
          </p:cNvPr>
          <p:cNvSpPr txBox="1"/>
          <p:nvPr/>
        </p:nvSpPr>
        <p:spPr>
          <a:xfrm>
            <a:off x="692447" y="1431893"/>
            <a:ext cx="6099124" cy="4599814"/>
          </a:xfrm>
          <a:prstGeom prst="rect">
            <a:avLst/>
          </a:prstGeom>
          <a:noFill/>
        </p:spPr>
        <p:txBody>
          <a:bodyPr wrap="square" lIns="91214" tIns="45607" rIns="91214" bIns="45607" rtlCol="0" anchor="t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1pPr>
            <a:lvl2pPr marL="608625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2pPr>
            <a:lvl3pPr marL="1217249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3pPr>
            <a:lvl4pPr marL="1825874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4pPr>
            <a:lvl5pPr marL="2434499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5pPr>
            <a:lvl6pPr marL="3043123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6pPr>
            <a:lvl7pPr marL="3651748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7pPr>
            <a:lvl8pPr marL="4260372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8pPr>
            <a:lvl9pPr marL="4868997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2200" dirty="0">
                <a:latin typeface="+mn-lt"/>
              </a:rPr>
              <a:t>What you track is IMPORTANT</a:t>
            </a:r>
          </a:p>
          <a:p>
            <a:pPr marL="627078" lvl="1" indent="-17102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Labor Hours – </a:t>
            </a:r>
            <a:r>
              <a:rPr lang="en-US" sz="2200" dirty="0">
                <a:solidFill>
                  <a:srgbClr val="FF0000"/>
                </a:solidFill>
                <a:latin typeface="+mn-lt"/>
              </a:rPr>
              <a:t>100 %</a:t>
            </a:r>
            <a:endParaRPr lang="en-US" sz="2200" dirty="0">
              <a:latin typeface="+mn-lt"/>
            </a:endParaRPr>
          </a:p>
          <a:p>
            <a:pPr marL="627078" lvl="1" indent="-17102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Efficient Workflow</a:t>
            </a:r>
          </a:p>
          <a:p>
            <a:pPr marL="1083135" lvl="2" indent="-17102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Shop Layout</a:t>
            </a:r>
          </a:p>
          <a:p>
            <a:pPr marL="1083135" lvl="2" indent="-17102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Providing Computer or AIM Access</a:t>
            </a:r>
          </a:p>
          <a:p>
            <a:pPr marL="1083135" lvl="2" indent="-17102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Tracking Work Order Status</a:t>
            </a:r>
          </a:p>
          <a:p>
            <a:pPr marL="1083135" lvl="2" indent="-17102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Timely Review / Finalize Process</a:t>
            </a:r>
          </a:p>
          <a:p>
            <a:pPr marL="474511" lvl="1" indent="-17102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Labor Rates – Customer / Internal</a:t>
            </a:r>
          </a:p>
          <a:p>
            <a:pPr marL="1083135" lvl="2" indent="-17102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200" dirty="0">
              <a:latin typeface="+mn-lt"/>
            </a:endParaRPr>
          </a:p>
        </p:txBody>
      </p:sp>
      <p:pic>
        <p:nvPicPr>
          <p:cNvPr id="2050" name="Picture 2" descr="A hand holding a handful of money&#10;&#10;Description automatically generated with low confidence">
            <a:extLst>
              <a:ext uri="{FF2B5EF4-FFF2-40B4-BE49-F238E27FC236}">
                <a16:creationId xmlns:a16="http://schemas.microsoft.com/office/drawing/2014/main" id="{8275F64D-390F-0C7D-4CD8-2B8AAF4B94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4342" y="1768773"/>
            <a:ext cx="3711129" cy="3745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844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97A66E9-50D3-A81D-1A49-5296D522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6934200" cy="1325563"/>
          </a:xfrm>
        </p:spPr>
        <p:txBody>
          <a:bodyPr/>
          <a:lstStyle/>
          <a:p>
            <a:r>
              <a:rPr lang="en-US" dirty="0"/>
              <a:t>Service Code Setup</a:t>
            </a:r>
          </a:p>
        </p:txBody>
      </p:sp>
      <p:pic>
        <p:nvPicPr>
          <p:cNvPr id="6148" name="Picture 4" descr="A picture containing red, plastic, orange, tool&#10;&#10;Description automatically generated">
            <a:extLst>
              <a:ext uri="{FF2B5EF4-FFF2-40B4-BE49-F238E27FC236}">
                <a16:creationId xmlns:a16="http://schemas.microsoft.com/office/drawing/2014/main" id="{058954CB-6586-0E77-64E2-C2B2FC90E0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8146" y="2783972"/>
            <a:ext cx="3705225" cy="2647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1">
            <a:extLst>
              <a:ext uri="{FF2B5EF4-FFF2-40B4-BE49-F238E27FC236}">
                <a16:creationId xmlns:a16="http://schemas.microsoft.com/office/drawing/2014/main" id="{5D551A9C-DC27-AF72-0BA3-9A688CE1C49B}"/>
              </a:ext>
            </a:extLst>
          </p:cNvPr>
          <p:cNvSpPr txBox="1"/>
          <p:nvPr/>
        </p:nvSpPr>
        <p:spPr bwMode="auto">
          <a:xfrm>
            <a:off x="7939395" y="1331171"/>
            <a:ext cx="3643005" cy="1059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1pPr>
            <a:lvl2pPr marL="608625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2pPr>
            <a:lvl3pPr marL="1217249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3pPr>
            <a:lvl4pPr marL="1825874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4pPr>
            <a:lvl5pPr marL="2434499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5pPr>
            <a:lvl6pPr marL="3043123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6pPr>
            <a:lvl7pPr marL="3651748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7pPr>
            <a:lvl8pPr marL="4260372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8pPr>
            <a:lvl9pPr marL="4868997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9pPr>
          </a:lstStyle>
          <a:p>
            <a:pPr algn="l" eaLnBrk="1" hangingPunct="1">
              <a:buClr>
                <a:srgbClr val="000000"/>
              </a:buClr>
            </a:pPr>
            <a:r>
              <a:rPr lang="en-US" sz="3000" b="1" kern="0" dirty="0">
                <a:solidFill>
                  <a:srgbClr val="E04145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rtl val="0"/>
              </a:rPr>
              <a:t>Most Powerful Tool</a:t>
            </a:r>
          </a:p>
          <a:p>
            <a:pPr marL="457200" indent="-457200" algn="l" eaLnBrk="1" hangingPunct="1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000" b="1" kern="0" dirty="0">
                <a:solidFill>
                  <a:srgbClr val="001A3C"/>
                </a:solidFill>
                <a:latin typeface="Trebuchet MS" panose="020B0603020202020204" pitchFamily="34" charset="0"/>
                <a:cs typeface="Arial" panose="020B0604020202020204" pitchFamily="34" charset="0"/>
                <a:rtl val="0"/>
              </a:rPr>
              <a:t>Identify Rev vs Non-Rev</a:t>
            </a:r>
            <a:endParaRPr lang="en-US" sz="2000" b="1" kern="0" dirty="0">
              <a:solidFill>
                <a:srgbClr val="001A3C"/>
              </a:solidFill>
              <a:latin typeface="Trebuchet MS" panose="020B0603020202020204" pitchFamily="34" charset="0"/>
              <a:ea typeface="ＭＳ Ｐゴシック" panose="020B0600070205080204" pitchFamily="34" charset="-128"/>
              <a:cs typeface="Arial" panose="020B0604020202020204" pitchFamily="34" charset="0"/>
              <a:rtl val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898F679-414B-947F-6154-56838E7997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1313419"/>
            <a:ext cx="6629400" cy="462915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6FB7243-ED2F-B633-89EC-33DBD21DF088}"/>
              </a:ext>
            </a:extLst>
          </p:cNvPr>
          <p:cNvCxnSpPr>
            <a:cxnSpLocks/>
          </p:cNvCxnSpPr>
          <p:nvPr/>
        </p:nvCxnSpPr>
        <p:spPr>
          <a:xfrm flipH="1">
            <a:off x="3774558" y="2658139"/>
            <a:ext cx="2547593" cy="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58172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97A66E9-50D3-A81D-1A49-5296D522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095" y="365125"/>
            <a:ext cx="11495809" cy="1325563"/>
          </a:xfrm>
        </p:spPr>
        <p:txBody>
          <a:bodyPr/>
          <a:lstStyle/>
          <a:p>
            <a:r>
              <a:rPr lang="en-CA" dirty="0"/>
              <a:t>Tech Performance (Efficiency) Report Settings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32374D-78D5-9A75-845B-189CFD01CBA8}"/>
              </a:ext>
            </a:extLst>
          </p:cNvPr>
          <p:cNvSpPr txBox="1"/>
          <p:nvPr/>
        </p:nvSpPr>
        <p:spPr bwMode="auto">
          <a:xfrm>
            <a:off x="765544" y="1419709"/>
            <a:ext cx="8856921" cy="1084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457200" indent="-457200" algn="l" eaLnBrk="1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400" b="1" kern="0" dirty="0">
                <a:solidFill>
                  <a:srgbClr val="E04145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rtl val="0"/>
              </a:rPr>
              <a:t>Exclude from Available Hours</a:t>
            </a:r>
          </a:p>
          <a:p>
            <a:pPr marL="457200" indent="-457200" algn="l" eaLnBrk="1" hangingPunct="1">
              <a:lnSpc>
                <a:spcPct val="15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400" b="1" kern="0" dirty="0">
                <a:solidFill>
                  <a:srgbClr val="E04145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rtl val="0"/>
              </a:rPr>
              <a:t>Efficiency Adjustment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C4A14E-E898-50F6-7803-8BB4D1CEA5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936" y="2786983"/>
            <a:ext cx="11372633" cy="2793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0394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97A66E9-50D3-A81D-1A49-5296D522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095" y="365125"/>
            <a:ext cx="11495809" cy="1325563"/>
          </a:xfrm>
        </p:spPr>
        <p:txBody>
          <a:bodyPr/>
          <a:lstStyle/>
          <a:p>
            <a:r>
              <a:rPr lang="en-CA" sz="4000" dirty="0"/>
              <a:t>Labor Adjustment Codes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87C2DE6-4AC4-74E8-1DBB-3F59EAB62A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089" y="1243012"/>
            <a:ext cx="3381375" cy="4371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DB7E0457-1978-D9EF-C019-E4EF276E7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7458" y="2224087"/>
            <a:ext cx="533400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4EA01A-99B8-1742-F27F-0481E2835B0E}"/>
              </a:ext>
            </a:extLst>
          </p:cNvPr>
          <p:cNvSpPr txBox="1"/>
          <p:nvPr/>
        </p:nvSpPr>
        <p:spPr bwMode="auto">
          <a:xfrm>
            <a:off x="5547458" y="1027906"/>
            <a:ext cx="4690915" cy="10381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rtlCol="0" anchor="t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1pPr>
            <a:lvl2pPr marL="608625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2pPr>
            <a:lvl3pPr marL="1217249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3pPr>
            <a:lvl4pPr marL="1825874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4pPr>
            <a:lvl5pPr marL="2434499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5pPr>
            <a:lvl6pPr marL="3043123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6pPr>
            <a:lvl7pPr marL="3651748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7pPr>
            <a:lvl8pPr marL="4260372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8pPr>
            <a:lvl9pPr marL="4868997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9pPr>
          </a:lstStyle>
          <a:p>
            <a:pPr marL="457200" indent="-457200" algn="l" eaLnBrk="1" hangingPunct="1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400" b="1" kern="0" dirty="0">
                <a:solidFill>
                  <a:srgbClr val="E04145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rtl val="0"/>
              </a:rPr>
              <a:t>Customizable</a:t>
            </a:r>
          </a:p>
          <a:p>
            <a:pPr marL="457200" indent="-457200" algn="l" eaLnBrk="1" hangingPunct="1"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en-US" sz="2400" b="1" kern="0" dirty="0">
                <a:solidFill>
                  <a:srgbClr val="E04145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rtl val="0"/>
              </a:rPr>
              <a:t>Part of Report Criteria</a:t>
            </a:r>
          </a:p>
          <a:p>
            <a:pPr marL="457200" indent="-457200" algn="l" eaLnBrk="1" hangingPunct="1">
              <a:buClr>
                <a:srgbClr val="000000"/>
              </a:buClr>
              <a:buFont typeface="Arial" panose="020B0604020202020204" pitchFamily="34" charset="0"/>
              <a:buChar char="•"/>
            </a:pPr>
            <a:endParaRPr lang="en-US" sz="3000" b="1" kern="0" dirty="0">
              <a:solidFill>
                <a:srgbClr val="E04145"/>
              </a:solidFill>
              <a:latin typeface="Trebuchet MS" panose="020B0603020202020204" pitchFamily="34" charset="0"/>
              <a:ea typeface="ＭＳ Ｐゴシック" panose="020B0600070205080204" pitchFamily="34" charset="-128"/>
              <a:cs typeface="Arial" panose="020B0604020202020204" pitchFamily="34" charset="0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5344328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97A66E9-50D3-A81D-1A49-5296D522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095" y="365125"/>
            <a:ext cx="11495809" cy="1325563"/>
          </a:xfrm>
        </p:spPr>
        <p:txBody>
          <a:bodyPr/>
          <a:lstStyle/>
          <a:p>
            <a:r>
              <a:rPr lang="en-US" sz="4000" b="1" dirty="0">
                <a:latin typeface="Myriad Pro" panose="020B0503030403020204"/>
              </a:rPr>
              <a:t>Clocking Options</a:t>
            </a:r>
            <a:endParaRPr lang="en-US" sz="2000" dirty="0"/>
          </a:p>
        </p:txBody>
      </p:sp>
      <p:sp>
        <p:nvSpPr>
          <p:cNvPr id="7" name="TextBox 1">
            <a:extLst>
              <a:ext uri="{FF2B5EF4-FFF2-40B4-BE49-F238E27FC236}">
                <a16:creationId xmlns:a16="http://schemas.microsoft.com/office/drawing/2014/main" id="{388774C1-BFC7-FA51-B1B8-26247E466093}"/>
              </a:ext>
            </a:extLst>
          </p:cNvPr>
          <p:cNvSpPr txBox="1"/>
          <p:nvPr/>
        </p:nvSpPr>
        <p:spPr>
          <a:xfrm>
            <a:off x="516246" y="1304429"/>
            <a:ext cx="10357402" cy="7201743"/>
          </a:xfrm>
          <a:prstGeom prst="rect">
            <a:avLst/>
          </a:prstGeom>
          <a:noFill/>
        </p:spPr>
        <p:txBody>
          <a:bodyPr wrap="square" lIns="91214" tIns="45607" rIns="91214" bIns="45607" rtlCol="0" anchor="t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1pPr>
            <a:lvl2pPr marL="608625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2pPr>
            <a:lvl3pPr marL="1217249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3pPr>
            <a:lvl4pPr marL="1825874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4pPr>
            <a:lvl5pPr marL="2434499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5pPr>
            <a:lvl6pPr marL="3043123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6pPr>
            <a:lvl7pPr marL="3651748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7pPr>
            <a:lvl8pPr marL="4260372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8pPr>
            <a:lvl9pPr marL="4868997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9pPr>
          </a:lstStyle>
          <a:p>
            <a:pPr marL="627078" lvl="1" indent="-17102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Clock Within Aspen</a:t>
            </a:r>
          </a:p>
          <a:p>
            <a:pPr marL="1083135" lvl="2" indent="-17102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1A3C"/>
                </a:solidFill>
                <a:latin typeface="+mn-lt"/>
              </a:rPr>
              <a:t>You have to Login</a:t>
            </a:r>
          </a:p>
          <a:p>
            <a:pPr marL="627078" lvl="1" indent="-171021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Clock from Desktop Icon</a:t>
            </a:r>
          </a:p>
          <a:p>
            <a:pPr marL="1083135" lvl="2" indent="-17102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1A3C"/>
                </a:solidFill>
                <a:latin typeface="+mn-lt"/>
              </a:rPr>
              <a:t>You must use a computer</a:t>
            </a:r>
          </a:p>
          <a:p>
            <a:pPr marL="627078" lvl="1" indent="-17102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+mn-lt"/>
              </a:rPr>
              <a:t>Clock using AIM</a:t>
            </a:r>
          </a:p>
          <a:p>
            <a:pPr marL="1083135" lvl="2" indent="-17102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1A3C"/>
                </a:solidFill>
                <a:latin typeface="+mn-lt"/>
              </a:rPr>
              <a:t>Remote Access</a:t>
            </a:r>
          </a:p>
          <a:p>
            <a:pPr marL="1083135" lvl="2" indent="-17102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1A3C"/>
                </a:solidFill>
                <a:latin typeface="+mn-lt"/>
              </a:rPr>
              <a:t>Cell Phone</a:t>
            </a:r>
          </a:p>
          <a:p>
            <a:pPr marL="1083135" lvl="2" indent="-17102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1A3C"/>
                </a:solidFill>
                <a:latin typeface="+mn-lt"/>
              </a:rPr>
              <a:t>Tablet or </a:t>
            </a:r>
            <a:r>
              <a:rPr lang="en-US" sz="2400" dirty="0" err="1">
                <a:solidFill>
                  <a:srgbClr val="001A3C"/>
                </a:solidFill>
                <a:latin typeface="+mn-lt"/>
              </a:rPr>
              <a:t>Ipad</a:t>
            </a:r>
            <a:endParaRPr lang="en-US" sz="2400" dirty="0">
              <a:solidFill>
                <a:srgbClr val="001A3C"/>
              </a:solidFill>
              <a:latin typeface="+mn-lt"/>
            </a:endParaRPr>
          </a:p>
          <a:p>
            <a:pPr marL="1083135" lvl="2" indent="-17102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1A3C"/>
                </a:solidFill>
                <a:latin typeface="+mn-lt"/>
              </a:rPr>
              <a:t>Apple Device</a:t>
            </a:r>
          </a:p>
          <a:p>
            <a:pPr marL="321943" lvl="1" indent="-171021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n-lt"/>
              </a:rPr>
              <a:t>Clock using </a:t>
            </a:r>
            <a:r>
              <a:rPr lang="en-US" sz="2400" dirty="0" err="1">
                <a:solidFill>
                  <a:schemeClr val="tx1"/>
                </a:solidFill>
                <a:latin typeface="+mn-lt"/>
              </a:rPr>
              <a:t>TargetMobile</a:t>
            </a:r>
            <a:endParaRPr lang="en-US" sz="2400" dirty="0">
              <a:solidFill>
                <a:schemeClr val="tx1"/>
              </a:solidFill>
              <a:latin typeface="+mn-lt"/>
            </a:endParaRPr>
          </a:p>
          <a:p>
            <a:pPr marL="321943" lvl="1" indent="-171021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3"/>
              </a:solidFill>
              <a:latin typeface="+mn-lt"/>
            </a:endParaRPr>
          </a:p>
          <a:p>
            <a:pPr marL="930567" lvl="2" indent="-171021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tx1"/>
              </a:solidFill>
              <a:latin typeface="+mn-lt"/>
            </a:endParaRPr>
          </a:p>
          <a:p>
            <a:pPr marL="1083135" lvl="2" indent="-171021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marL="1083135" lvl="2" indent="-171021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marL="1083135" lvl="2" indent="-171021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marL="627078" lvl="1" indent="-171021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marL="627078" lvl="1" indent="-171021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  <a:latin typeface="+mn-lt"/>
            </a:endParaRPr>
          </a:p>
          <a:p>
            <a:pPr marL="627078" lvl="1" indent="-171021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D5E8F67-0F49-8D7E-C8B2-4D279BB4D0EB}"/>
              </a:ext>
            </a:extLst>
          </p:cNvPr>
          <p:cNvSpPr/>
          <p:nvPr/>
        </p:nvSpPr>
        <p:spPr>
          <a:xfrm>
            <a:off x="5822324" y="1304431"/>
            <a:ext cx="5051324" cy="4406559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1pPr>
            <a:lvl2pPr marL="608625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2pPr>
            <a:lvl3pPr marL="1217249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3pPr>
            <a:lvl4pPr marL="1825874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4pPr>
            <a:lvl5pPr marL="2434499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5pPr>
            <a:lvl6pPr marL="3043123" algn="l" defTabSz="1217249" rtl="0" eaLnBrk="1" latinLnBrk="0" hangingPunct="1">
              <a:defRPr sz="1864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6pPr>
            <a:lvl7pPr marL="3651748" algn="l" defTabSz="1217249" rtl="0" eaLnBrk="1" latinLnBrk="0" hangingPunct="1">
              <a:defRPr sz="1864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7pPr>
            <a:lvl8pPr marL="4260372" algn="l" defTabSz="1217249" rtl="0" eaLnBrk="1" latinLnBrk="0" hangingPunct="1">
              <a:defRPr sz="1864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8pPr>
            <a:lvl9pPr marL="4868997" algn="l" defTabSz="1217249" rtl="0" eaLnBrk="1" latinLnBrk="0" hangingPunct="1">
              <a:defRPr sz="1864" kern="1200">
                <a:solidFill>
                  <a:schemeClr val="lt1"/>
                </a:solidFill>
                <a:latin typeface="+mn-lt"/>
                <a:ea typeface="+mn-ea"/>
                <a:cs typeface="+mn-cs"/>
                <a:sym typeface="Arial" panose="020B0604020202020204" pitchFamily="34" charset="0"/>
              </a:defRPr>
            </a:lvl9pPr>
          </a:lstStyle>
          <a:p>
            <a:pPr algn="ctr"/>
            <a:endParaRPr lang="en-US" sz="1859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311C5D8-7246-8E2A-EB20-78614A74F7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5847" y="2204958"/>
            <a:ext cx="3884278" cy="2605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92CB782-CC48-8543-2D15-81BD13E6718E}"/>
              </a:ext>
            </a:extLst>
          </p:cNvPr>
          <p:cNvCxnSpPr>
            <a:cxnSpLocks/>
            <a:stCxn id="8" idx="3"/>
          </p:cNvCxnSpPr>
          <p:nvPr/>
        </p:nvCxnSpPr>
        <p:spPr>
          <a:xfrm flipV="1">
            <a:off x="6562073" y="1822230"/>
            <a:ext cx="3297843" cy="3243434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81B574A-49BE-357B-62BF-CADAACDE0EBA}"/>
              </a:ext>
            </a:extLst>
          </p:cNvPr>
          <p:cNvCxnSpPr>
            <a:cxnSpLocks/>
          </p:cNvCxnSpPr>
          <p:nvPr/>
        </p:nvCxnSpPr>
        <p:spPr>
          <a:xfrm>
            <a:off x="6672707" y="1822230"/>
            <a:ext cx="3343435" cy="337497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4417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97A66E9-50D3-A81D-1A49-5296D522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095" y="365125"/>
            <a:ext cx="11495809" cy="1325563"/>
          </a:xfrm>
        </p:spPr>
        <p:txBody>
          <a:bodyPr/>
          <a:lstStyle/>
          <a:p>
            <a:r>
              <a:rPr lang="en-US" sz="4000" dirty="0"/>
              <a:t>Clock within ASPEN</a:t>
            </a:r>
            <a:endParaRPr lang="en-CA" sz="4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30BD89D-B8C3-573F-BA74-2721FEB078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559" y="1149312"/>
            <a:ext cx="8470232" cy="5075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8380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97A66E9-50D3-A81D-1A49-5296D522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095" y="365125"/>
            <a:ext cx="11495809" cy="1325563"/>
          </a:xfrm>
        </p:spPr>
        <p:txBody>
          <a:bodyPr/>
          <a:lstStyle/>
          <a:p>
            <a:r>
              <a:rPr lang="en-US" sz="4000" dirty="0"/>
              <a:t>Clock from Desktop Icon</a:t>
            </a:r>
            <a:endParaRPr lang="en-CA" sz="40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2570D21-1939-7CF4-5B84-C27ED79A5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753" y="2351581"/>
            <a:ext cx="7124700" cy="2514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F8C150-CD56-60C5-CD9B-513E217FC935}"/>
              </a:ext>
            </a:extLst>
          </p:cNvPr>
          <p:cNvSpPr>
            <a:spLocks noGrp="1"/>
          </p:cNvSpPr>
          <p:nvPr/>
        </p:nvSpPr>
        <p:spPr bwMode="auto">
          <a:xfrm>
            <a:off x="855548" y="2513507"/>
            <a:ext cx="9812391" cy="2190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indent="-3429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>
                <a:solidFill>
                  <a:srgbClr val="000000"/>
                </a:solidFill>
                <a:latin typeface="+mj-lt"/>
                <a:ea typeface="ＭＳ Ｐゴシック" charset="0"/>
                <a:cs typeface="Arial"/>
                <a:sym typeface="Arial" panose="020B0604020202020204" pitchFamily="34" charset="0"/>
                <a:rtl val="0"/>
              </a:defRPr>
            </a:lvl1pPr>
            <a:lvl2pPr marL="859536" indent="-512064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>
                <a:solidFill>
                  <a:srgbClr val="000000"/>
                </a:solidFill>
                <a:latin typeface="+mj-lt"/>
                <a:ea typeface="Arial"/>
                <a:cs typeface="Arial"/>
                <a:sym typeface="Arial" panose="020B0604020202020204" pitchFamily="34" charset="0"/>
                <a:rtl val="0"/>
              </a:defRPr>
            </a:lvl2pPr>
            <a:lvl3pPr marL="1200150" indent="-28575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3pPr>
            <a:lvl4pPr marL="1657350" indent="-28575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4pPr>
            <a:lvl5pPr marL="2114550" indent="-28575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r>
              <a:rPr lang="en-US" sz="2200" dirty="0">
                <a:solidFill>
                  <a:schemeClr val="tx1"/>
                </a:solidFill>
                <a:latin typeface="+mn-lt"/>
              </a:rPr>
              <a:t>Stand Alone Icon</a:t>
            </a:r>
          </a:p>
          <a:p>
            <a:r>
              <a:rPr lang="en-US" sz="2200" dirty="0">
                <a:solidFill>
                  <a:schemeClr val="tx1"/>
                </a:solidFill>
                <a:latin typeface="+mn-lt"/>
              </a:rPr>
              <a:t>Multiple Users</a:t>
            </a:r>
          </a:p>
          <a:p>
            <a:r>
              <a:rPr lang="en-US" sz="2200" dirty="0">
                <a:solidFill>
                  <a:schemeClr val="tx1"/>
                </a:solidFill>
                <a:latin typeface="+mn-lt"/>
              </a:rPr>
              <a:t>Won’t Timeout</a:t>
            </a:r>
          </a:p>
          <a:p>
            <a:endParaRPr lang="en-CA" sz="2200" dirty="0">
              <a:solidFill>
                <a:schemeClr val="tx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50532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97A66E9-50D3-A81D-1A49-5296D522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095" y="365125"/>
            <a:ext cx="11495809" cy="1325563"/>
          </a:xfrm>
        </p:spPr>
        <p:txBody>
          <a:bodyPr/>
          <a:lstStyle/>
          <a:p>
            <a:r>
              <a:rPr lang="en-US" sz="4000" dirty="0"/>
              <a:t>Clock Using AIM</a:t>
            </a:r>
            <a:endParaRPr lang="en-CA" sz="4000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2BDA88AA-148E-ABC3-AD65-50E2C36E5B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1173" y="1294684"/>
            <a:ext cx="4343400" cy="45984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E09FC6D5-8D3F-CE46-5B50-533C3EEE2E36}"/>
              </a:ext>
            </a:extLst>
          </p:cNvPr>
          <p:cNvSpPr>
            <a:spLocks noGrp="1"/>
          </p:cNvSpPr>
          <p:nvPr/>
        </p:nvSpPr>
        <p:spPr bwMode="auto">
          <a:xfrm>
            <a:off x="388936" y="1430417"/>
            <a:ext cx="5055142" cy="3972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indent="-342900" algn="l" rt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>
                <a:solidFill>
                  <a:srgbClr val="000000"/>
                </a:solidFill>
                <a:latin typeface="+mj-lt"/>
                <a:ea typeface="ＭＳ Ｐゴシック" charset="0"/>
                <a:cs typeface="Arial"/>
                <a:sym typeface="Arial" panose="020B0604020202020204" pitchFamily="34" charset="0"/>
                <a:rtl val="0"/>
              </a:defRPr>
            </a:lvl1pPr>
            <a:lvl2pPr marL="859536" indent="-512064" algn="l" rtl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200">
                <a:solidFill>
                  <a:srgbClr val="000000"/>
                </a:solidFill>
                <a:latin typeface="+mj-lt"/>
                <a:ea typeface="Arial"/>
                <a:cs typeface="Arial"/>
                <a:sym typeface="Arial" panose="020B0604020202020204" pitchFamily="34" charset="0"/>
                <a:rtl val="0"/>
              </a:defRPr>
            </a:lvl2pPr>
            <a:lvl3pPr marL="1200150" indent="-28575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3pPr>
            <a:lvl4pPr marL="1657350" indent="-28575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4pPr>
            <a:lvl5pPr marL="2114550" indent="-28575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pPr marL="627078" lvl="1" indent="-171021"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Remote Access to Aspen</a:t>
            </a:r>
          </a:p>
          <a:p>
            <a:pPr marL="1083135" lvl="2" indent="-17102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Cell Phone</a:t>
            </a:r>
          </a:p>
          <a:p>
            <a:pPr marL="1083135" lvl="2" indent="-17102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Tablet or </a:t>
            </a:r>
            <a:r>
              <a:rPr lang="en-US" sz="2800" dirty="0" err="1">
                <a:latin typeface="+mn-lt"/>
              </a:rPr>
              <a:t>IPad</a:t>
            </a:r>
            <a:endParaRPr lang="en-US" sz="2800" dirty="0">
              <a:latin typeface="+mn-lt"/>
            </a:endParaRPr>
          </a:p>
          <a:p>
            <a:pPr marL="1083135" lvl="2" indent="-17102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Works on Apple Devices</a:t>
            </a:r>
          </a:p>
          <a:p>
            <a:pPr marL="1083135" lvl="2" indent="-17102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latin typeface="+mn-lt"/>
              </a:rPr>
              <a:t>AIM on your Computer</a:t>
            </a:r>
          </a:p>
          <a:p>
            <a:endParaRPr lang="en-CA" sz="2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63363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E9EAED8-6861-8CDF-1546-8261A9FBE3FB}"/>
              </a:ext>
            </a:extLst>
          </p:cNvPr>
          <p:cNvSpPr/>
          <p:nvPr/>
        </p:nvSpPr>
        <p:spPr>
          <a:xfrm>
            <a:off x="794571" y="359764"/>
            <a:ext cx="1010337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0" hangingPunct="0"/>
            <a:r>
              <a:rPr lang="en-US" sz="3000" b="1" dirty="0">
                <a:solidFill>
                  <a:srgbClr val="004780"/>
                </a:solidFill>
                <a:latin typeface="+mj-lt"/>
                <a:ea typeface="ＭＳ Ｐゴシック" charset="0"/>
                <a:cs typeface="Arial"/>
                <a:rtl val="0"/>
              </a:rPr>
              <a:t>Aspen AIM &amp; </a:t>
            </a:r>
            <a:r>
              <a:rPr lang="pl-PL" sz="3000" b="1" dirty="0">
                <a:solidFill>
                  <a:srgbClr val="004780"/>
                </a:solidFill>
                <a:latin typeface="+mj-lt"/>
                <a:ea typeface="ＭＳ Ｐゴシック" charset="0"/>
                <a:cs typeface="Arial"/>
                <a:rtl val="0"/>
              </a:rPr>
              <a:t>TargetCRM</a:t>
            </a:r>
            <a:r>
              <a:rPr lang="en-CA" sz="3000" b="1" dirty="0">
                <a:solidFill>
                  <a:srgbClr val="004780"/>
                </a:solidFill>
                <a:latin typeface="+mj-lt"/>
                <a:ea typeface="ＭＳ Ｐゴシック" charset="0"/>
                <a:cs typeface="Arial"/>
                <a:rtl val="0"/>
              </a:rPr>
              <a:t> (Web and Mobile)</a:t>
            </a:r>
            <a:endParaRPr lang="en-US" sz="3000" b="1" dirty="0">
              <a:solidFill>
                <a:srgbClr val="004780"/>
              </a:solidFill>
              <a:latin typeface="+mj-lt"/>
              <a:ea typeface="ＭＳ Ｐゴシック" charset="0"/>
              <a:cs typeface="Arial"/>
              <a:rtl val="0"/>
            </a:endParaRPr>
          </a:p>
        </p:txBody>
      </p:sp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52FD5394-A810-1EF9-F0EB-5DB6A38FB0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1565" y="1508228"/>
            <a:ext cx="6479333" cy="4017187"/>
          </a:xfrm>
          <a:prstGeom prst="rect">
            <a:avLst/>
          </a:prstGeom>
        </p:spPr>
      </p:pic>
      <p:pic>
        <p:nvPicPr>
          <p:cNvPr id="9" name="Picture 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803586F-D80A-FF3B-F729-B317810D68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8649" y="1895397"/>
            <a:ext cx="3365164" cy="3067206"/>
          </a:xfrm>
          <a:prstGeom prst="rect">
            <a:avLst/>
          </a:prstGeom>
        </p:spPr>
      </p:pic>
      <p:pic>
        <p:nvPicPr>
          <p:cNvPr id="2050" name="Picture 2" descr="image">
            <a:extLst>
              <a:ext uri="{FF2B5EF4-FFF2-40B4-BE49-F238E27FC236}">
                <a16:creationId xmlns:a16="http://schemas.microsoft.com/office/drawing/2014/main" id="{2315342C-62E2-150F-E042-F2E9ABCEB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855" y="1515778"/>
            <a:ext cx="2149616" cy="3793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A1F6384A-EB2C-AAFA-895D-72525127A3AB}"/>
              </a:ext>
            </a:extLst>
          </p:cNvPr>
          <p:cNvSpPr txBox="1">
            <a:spLocks/>
          </p:cNvSpPr>
          <p:nvPr/>
        </p:nvSpPr>
        <p:spPr bwMode="auto">
          <a:xfrm>
            <a:off x="1713320" y="5309219"/>
            <a:ext cx="3414033" cy="757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1D4982"/>
                </a:solidFill>
                <a:latin typeface="+mj-lt"/>
                <a:ea typeface="ＭＳ Ｐゴシック" charset="0"/>
                <a:cs typeface="Arial"/>
                <a:sym typeface="Arial" panose="020B0604020202020204" pitchFamily="34" charset="0"/>
                <a:rtl val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r>
              <a:rPr lang="en-US" sz="2800" kern="0" dirty="0">
                <a:solidFill>
                  <a:schemeClr val="tx1"/>
                </a:solidFill>
                <a:ea typeface="ＭＳ Ｐゴシック"/>
              </a:rPr>
              <a:t>Aspen Mobile App</a:t>
            </a:r>
            <a:endParaRPr lang="en-US" sz="2800" kern="0" dirty="0">
              <a:solidFill>
                <a:schemeClr val="tx1"/>
              </a:solidFill>
            </a:endParaRPr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B6B33717-DAB4-5B72-F112-87E1C8FA163E}"/>
              </a:ext>
            </a:extLst>
          </p:cNvPr>
          <p:cNvSpPr txBox="1">
            <a:spLocks/>
          </p:cNvSpPr>
          <p:nvPr/>
        </p:nvSpPr>
        <p:spPr bwMode="auto">
          <a:xfrm>
            <a:off x="5674095" y="5309219"/>
            <a:ext cx="6256803" cy="757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1D4982"/>
                </a:solidFill>
                <a:latin typeface="+mj-lt"/>
                <a:ea typeface="ＭＳ Ｐゴシック" charset="0"/>
                <a:cs typeface="Arial"/>
                <a:sym typeface="Arial" panose="020B0604020202020204" pitchFamily="34" charset="0"/>
                <a:rtl val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r>
              <a:rPr lang="en-US" sz="2800" kern="0" dirty="0">
                <a:solidFill>
                  <a:schemeClr val="tx1"/>
                </a:solidFill>
                <a:ea typeface="ＭＳ Ｐゴシック"/>
              </a:rPr>
              <a:t>Target Mobile – Direct link to Aspen</a:t>
            </a:r>
            <a:endParaRPr lang="en-US" sz="2800" kern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9665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97A66E9-50D3-A81D-1A49-5296D52278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095" y="365125"/>
            <a:ext cx="11495809" cy="1325563"/>
          </a:xfrm>
        </p:spPr>
        <p:txBody>
          <a:bodyPr/>
          <a:lstStyle/>
          <a:p>
            <a:r>
              <a:rPr lang="en-CA" dirty="0"/>
              <a:t>Review &amp; Adjust Work Orders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74FBF6-2EC3-4BA9-BBAB-BBC5BA2F4118}"/>
              </a:ext>
            </a:extLst>
          </p:cNvPr>
          <p:cNvSpPr txBox="1">
            <a:spLocks/>
          </p:cNvSpPr>
          <p:nvPr/>
        </p:nvSpPr>
        <p:spPr>
          <a:xfrm>
            <a:off x="806032" y="1560447"/>
            <a:ext cx="9812391" cy="4175335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−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1030288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5A39D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sz="3200" dirty="0"/>
              <a:t>Reviewing work orders</a:t>
            </a:r>
            <a:endParaRPr lang="en-US" sz="3200" dirty="0">
              <a:solidFill>
                <a:schemeClr val="accent3"/>
              </a:solidFill>
            </a:endParaRPr>
          </a:p>
          <a:p>
            <a:pPr lvl="3"/>
            <a:r>
              <a:rPr lang="en-US" sz="2800" dirty="0">
                <a:solidFill>
                  <a:srgbClr val="001A3C"/>
                </a:solidFill>
              </a:rPr>
              <a:t>WO Selection Screen</a:t>
            </a:r>
          </a:p>
          <a:p>
            <a:pPr lvl="3"/>
            <a:r>
              <a:rPr lang="en-US" sz="2800" dirty="0">
                <a:solidFill>
                  <a:srgbClr val="001A3C"/>
                </a:solidFill>
              </a:rPr>
              <a:t>WO Entry</a:t>
            </a:r>
          </a:p>
          <a:p>
            <a:pPr lvl="3"/>
            <a:r>
              <a:rPr lang="en-US" sz="2800" dirty="0"/>
              <a:t>Control O for Fast Access</a:t>
            </a:r>
          </a:p>
          <a:p>
            <a:pPr lvl="1"/>
            <a:r>
              <a:rPr lang="en-US" sz="3200" dirty="0"/>
              <a:t>Adjusting Work Orders</a:t>
            </a:r>
          </a:p>
          <a:p>
            <a:pPr lvl="3">
              <a:lnSpc>
                <a:spcPct val="150000"/>
              </a:lnSpc>
            </a:pPr>
            <a:r>
              <a:rPr lang="en-US" sz="2800" dirty="0"/>
              <a:t>Adjusting Billable Hours</a:t>
            </a:r>
          </a:p>
          <a:p>
            <a:pPr lvl="3"/>
            <a:r>
              <a:rPr lang="en-US" sz="2800" dirty="0"/>
              <a:t>Transferring Parts &amp; Segments</a:t>
            </a:r>
          </a:p>
          <a:p>
            <a:pPr lvl="3"/>
            <a:r>
              <a:rPr lang="en-US" sz="2800" dirty="0"/>
              <a:t>Converting a POS Doc to a Work Order </a:t>
            </a:r>
          </a:p>
          <a:p>
            <a:pPr lvl="1"/>
            <a:endParaRPr lang="en-US" dirty="0"/>
          </a:p>
          <a:p>
            <a:endParaRPr lang="en-CA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37729B-3AE0-045E-D33E-9024E9B16270}"/>
              </a:ext>
            </a:extLst>
          </p:cNvPr>
          <p:cNvSpPr txBox="1"/>
          <p:nvPr/>
        </p:nvSpPr>
        <p:spPr bwMode="auto">
          <a:xfrm>
            <a:off x="6742615" y="2428810"/>
            <a:ext cx="3875808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91425" tIns="91425" rIns="91425" bIns="91425" numCol="1" rtlCol="0" anchor="ctr" anchorCtr="0" compatLnSpc="1">
            <a:prstTxWarp prst="textNoShape">
              <a:avLst/>
            </a:prstTxWarp>
            <a:noAutofit/>
          </a:bodyPr>
          <a:lstStyle/>
          <a:p>
            <a:pPr algn="l" eaLnBrk="1" hangingPunct="1">
              <a:buClr>
                <a:srgbClr val="000000"/>
              </a:buClr>
            </a:pPr>
            <a:r>
              <a:rPr lang="en-US" sz="4400" b="1" i="1" kern="0" dirty="0">
                <a:solidFill>
                  <a:srgbClr val="E04145"/>
                </a:solidFill>
                <a:latin typeface="Trebuchet MS" panose="020B0603020202020204" pitchFamily="34" charset="0"/>
                <a:ea typeface="ＭＳ Ｐゴシック" panose="020B0600070205080204" pitchFamily="34" charset="-128"/>
                <a:cs typeface="Arial" panose="020B0604020202020204" pitchFamily="34" charset="0"/>
                <a:rtl val="0"/>
              </a:rPr>
              <a:t>LIVE ASPEN !</a:t>
            </a:r>
          </a:p>
        </p:txBody>
      </p:sp>
    </p:spTree>
    <p:extLst>
      <p:ext uri="{BB962C8B-B14F-4D97-AF65-F5344CB8AC3E}">
        <p14:creationId xmlns:p14="http://schemas.microsoft.com/office/powerpoint/2010/main" val="10933863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13FEC-FCCB-8336-4C5D-4B3354AAA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>
            <a:extLst>
              <a:ext uri="{FF2B5EF4-FFF2-40B4-BE49-F238E27FC236}">
                <a16:creationId xmlns:a16="http://schemas.microsoft.com/office/drawing/2014/main" id="{389AF3E7-E5D7-85DB-550C-D26CE0D74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11125200" cy="1325563"/>
          </a:xfrm>
        </p:spPr>
        <p:txBody>
          <a:bodyPr/>
          <a:lstStyle/>
          <a:p>
            <a:r>
              <a:rPr lang="en-CA" dirty="0"/>
              <a:t>Service Reports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7CCD9A-0B7B-53FB-D702-4A024C296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9323" y="1337302"/>
            <a:ext cx="3642773" cy="4183397"/>
          </a:xfrm>
          <a:prstGeom prst="rect">
            <a:avLst/>
          </a:prstGeom>
          <a:ln w="28575">
            <a:solidFill>
              <a:srgbClr val="0C548A"/>
            </a:solidFill>
          </a:ln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3F74FBF6-2EC3-4BA9-BBAB-BBC5BA2F4118}"/>
              </a:ext>
            </a:extLst>
          </p:cNvPr>
          <p:cNvSpPr txBox="1">
            <a:spLocks/>
          </p:cNvSpPr>
          <p:nvPr/>
        </p:nvSpPr>
        <p:spPr>
          <a:xfrm>
            <a:off x="4792362" y="547948"/>
            <a:ext cx="6468917" cy="4779863"/>
          </a:xfrm>
          <a:prstGeom prst="rect">
            <a:avLst/>
          </a:prstGeom>
        </p:spPr>
        <p:txBody>
          <a:bodyPr/>
          <a:lstStyle>
            <a:lvl1pPr marL="568325" indent="-45243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ingdings" pitchFamily="2" charset="2"/>
              <a:buChar char="§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4400" indent="-346075" algn="l" rtl="0" eaLnBrk="1" fontAlgn="base" hangingPunct="1">
              <a:spcBef>
                <a:spcPct val="20000"/>
              </a:spcBef>
              <a:spcAft>
                <a:spcPct val="0"/>
              </a:spcAft>
              <a:buFont typeface="Calibri" pitchFamily="34" charset="0"/>
              <a:buChar char="−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60475" indent="-346075" algn="l" defTabSz="1030288" rtl="0" eaLnBrk="1" fontAlgn="base" hangingPunct="1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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79525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95A39D"/>
              </a:buClr>
              <a:buFont typeface="Arial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163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C89F5D"/>
              </a:buClr>
              <a:buFont typeface="Arial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  <a:p>
            <a:r>
              <a:rPr lang="en-US" dirty="0"/>
              <a:t>Widget Report for Open WO</a:t>
            </a:r>
          </a:p>
          <a:p>
            <a:r>
              <a:rPr lang="en-US" dirty="0"/>
              <a:t>Parts on Order Widget Report</a:t>
            </a:r>
          </a:p>
          <a:p>
            <a:r>
              <a:rPr lang="en-US" dirty="0"/>
              <a:t>Labor by Employee</a:t>
            </a:r>
          </a:p>
          <a:p>
            <a:r>
              <a:rPr lang="en-US" dirty="0"/>
              <a:t>Completed Work Order by Adjustment Code</a:t>
            </a:r>
          </a:p>
          <a:p>
            <a:r>
              <a:rPr lang="en-US" dirty="0"/>
              <a:t>Labor Category by Employee</a:t>
            </a:r>
          </a:p>
          <a:p>
            <a:r>
              <a:rPr lang="en-US" dirty="0"/>
              <a:t>Invoiced Labor by Employee</a:t>
            </a:r>
          </a:p>
          <a:p>
            <a:r>
              <a:rPr lang="en-US" dirty="0"/>
              <a:t>Tech Performance</a:t>
            </a:r>
          </a:p>
          <a:p>
            <a:endParaRPr lang="en-CA" dirty="0"/>
          </a:p>
        </p:txBody>
      </p:sp>
      <p:pic>
        <p:nvPicPr>
          <p:cNvPr id="11" name="Picture 10" descr="A hand writing on a glass&#10;&#10;Description automatically generated with low confidence">
            <a:extLst>
              <a:ext uri="{FF2B5EF4-FFF2-40B4-BE49-F238E27FC236}">
                <a16:creationId xmlns:a16="http://schemas.microsoft.com/office/drawing/2014/main" id="{DA2CF5E0-F6E5-91DF-21DC-098C02592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8442927" y="3595801"/>
            <a:ext cx="3733993" cy="2220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396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5481-702C-ACD6-D766-FEF89B173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39431E9-197A-2CCE-E341-6798E52C0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65125"/>
            <a:ext cx="6934200" cy="1325563"/>
          </a:xfrm>
        </p:spPr>
        <p:txBody>
          <a:bodyPr/>
          <a:lstStyle/>
          <a:p>
            <a:r>
              <a:rPr lang="en-US" dirty="0"/>
              <a:t>Tech Performance Report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B17BF11-8037-8F6C-4434-FBDB6000BD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073" y="1418792"/>
            <a:ext cx="11263853" cy="4020416"/>
          </a:xfrm>
          <a:prstGeom prst="rect">
            <a:avLst/>
          </a:prstGeom>
          <a:ln w="28575">
            <a:solidFill>
              <a:srgbClr val="1659A1"/>
            </a:solidFill>
          </a:ln>
        </p:spPr>
      </p:pic>
    </p:spTree>
    <p:extLst>
      <p:ext uri="{BB962C8B-B14F-4D97-AF65-F5344CB8AC3E}">
        <p14:creationId xmlns:p14="http://schemas.microsoft.com/office/powerpoint/2010/main" val="72755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85481-702C-ACD6-D766-FEF89B173E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28D754-D25A-13F1-4664-510D8B48AF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0684" y="114300"/>
            <a:ext cx="8603145" cy="634884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F8B6D3B-8943-FE5A-0E46-8348BC5BD3CC}"/>
              </a:ext>
            </a:extLst>
          </p:cNvPr>
          <p:cNvSpPr/>
          <p:nvPr/>
        </p:nvSpPr>
        <p:spPr>
          <a:xfrm>
            <a:off x="3349774" y="124691"/>
            <a:ext cx="4384963" cy="561109"/>
          </a:xfrm>
          <a:prstGeom prst="rect">
            <a:avLst/>
          </a:prstGeom>
          <a:noFill/>
          <a:ln w="38100">
            <a:solidFill>
              <a:srgbClr val="1659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32C3693-C5EF-934F-21BC-754A7357B8D1}"/>
              </a:ext>
            </a:extLst>
          </p:cNvPr>
          <p:cNvCxnSpPr>
            <a:cxnSpLocks/>
          </p:cNvCxnSpPr>
          <p:nvPr/>
        </p:nvCxnSpPr>
        <p:spPr>
          <a:xfrm flipH="1">
            <a:off x="6754091" y="2587336"/>
            <a:ext cx="1589809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C18C822-BFCE-358D-8DEE-4A22696684BF}"/>
              </a:ext>
            </a:extLst>
          </p:cNvPr>
          <p:cNvCxnSpPr>
            <a:cxnSpLocks/>
          </p:cNvCxnSpPr>
          <p:nvPr/>
        </p:nvCxnSpPr>
        <p:spPr>
          <a:xfrm flipH="1">
            <a:off x="6754090" y="4111336"/>
            <a:ext cx="1589809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695713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13FEC-FCCB-8336-4C5D-4B3354AAA5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277B3C-7940-87E3-141B-0EB02D3BE45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69342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>
            <a:def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1D4982"/>
                </a:solidFill>
                <a:latin typeface="+mj-lt"/>
                <a:ea typeface="ＭＳ Ｐゴシック" charset="0"/>
                <a:cs typeface="Arial"/>
                <a:sym typeface="Arial" panose="020B0604020202020204" pitchFamily="34" charset="0"/>
                <a:rtl val="0"/>
              </a:defRPr>
            </a:lvl1pPr>
            <a:lvl2pPr marL="742950" indent="-285750" algn="l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2pPr>
            <a:lvl3pPr marL="1143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3pPr>
            <a:lvl4pPr marL="1600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4pPr>
            <a:lvl5pPr marL="20574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 panose="020B0604020202020204" pitchFamily="34" charset="0"/>
                <a:rtl val="0"/>
              </a:defRPr>
            </a:lvl5pPr>
            <a:lvl6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6pPr>
            <a:lvl7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7pPr>
            <a:lvl8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8pPr>
            <a:lvl9pPr marR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 baseline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rtl val="0"/>
              </a:defRPr>
            </a:lvl9pPr>
          </a:lstStyle>
          <a:p>
            <a:r>
              <a:rPr lang="en-US" sz="3200" b="1" dirty="0">
                <a:latin typeface="Myriad Pro" panose="020B0503030403020204"/>
              </a:rPr>
              <a:t>Potential Gross Profit Margin</a:t>
            </a:r>
            <a:endParaRPr lang="en-US" sz="2400" dirty="0"/>
          </a:p>
          <a:p>
            <a:endParaRPr lang="en-CA" sz="3000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ADC672C6-5B5E-B2B1-B874-AE2E97C337F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47856" y="1388918"/>
            <a:ext cx="7557655" cy="5678249"/>
          </a:xfrm>
          <a:prstGeom prst="rect">
            <a:avLst/>
          </a:prstGeom>
          <a:noFill/>
        </p:spPr>
        <p:txBody>
          <a:bodyPr wrap="square" lIns="91214" tIns="45607" rIns="91214" bIns="45607" rtlCol="0" anchor="t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1pPr>
            <a:lvl2pPr marL="608625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2pPr>
            <a:lvl3pPr marL="1217249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3pPr>
            <a:lvl4pPr marL="1825874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4pPr>
            <a:lvl5pPr marL="2434499" algn="l" rtl="0" fontAlgn="base">
              <a:spcBef>
                <a:spcPct val="0"/>
              </a:spcBef>
              <a:spcAft>
                <a:spcPct val="0"/>
              </a:spcAft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5pPr>
            <a:lvl6pPr marL="3043123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6pPr>
            <a:lvl7pPr marL="3651748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7pPr>
            <a:lvl8pPr marL="4260372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8pPr>
            <a:lvl9pPr marL="4868997" algn="l" defTabSz="1217249" rtl="0" eaLnBrk="1" latinLnBrk="0" hangingPunct="1">
              <a:defRPr sz="1864" kern="120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sym typeface="Arial" panose="020B0604020202020204" pitchFamily="34" charset="0"/>
              </a:defRPr>
            </a:lvl9pPr>
          </a:lstStyle>
          <a:p>
            <a:pPr marL="627078" lvl="1" indent="-17102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Sales Dept -  4% TO 25%</a:t>
            </a:r>
          </a:p>
          <a:p>
            <a:pPr marL="627078" lvl="1" indent="-17102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Parts Dept -  25 to 40%</a:t>
            </a:r>
          </a:p>
          <a:p>
            <a:pPr marL="627078" lvl="1" indent="-17102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Service Dept – 70% or More</a:t>
            </a:r>
          </a:p>
          <a:p>
            <a:pPr marL="1083135" lvl="2" indent="-17102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$25/hr. Wage</a:t>
            </a:r>
          </a:p>
          <a:p>
            <a:pPr marL="1083135" lvl="2" indent="-17102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$90/hr. Labor Rate</a:t>
            </a:r>
          </a:p>
          <a:p>
            <a:pPr marL="1083135" lvl="2" indent="-17102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$65/hr. Gross Profit</a:t>
            </a:r>
          </a:p>
          <a:p>
            <a:pPr marL="1083135" lvl="2" indent="-17102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latin typeface="+mn-lt"/>
              </a:rPr>
              <a:t>73% GP%</a:t>
            </a:r>
          </a:p>
          <a:p>
            <a:pPr marL="1083135" lvl="2" indent="-171021">
              <a:buFont typeface="Arial" panose="020B0604020202020204" pitchFamily="34" charset="0"/>
              <a:buChar char="•"/>
            </a:pPr>
            <a:endParaRPr lang="en-US" sz="2200" dirty="0">
              <a:latin typeface="+mn-lt"/>
            </a:endParaRPr>
          </a:p>
          <a:p>
            <a:r>
              <a:rPr lang="en-US" sz="2200" b="1" dirty="0">
                <a:latin typeface="+mn-lt"/>
              </a:rPr>
              <a:t>Minor Improvements in Billable Time = </a:t>
            </a:r>
            <a:r>
              <a:rPr lang="en-US" sz="2200" b="1" dirty="0">
                <a:solidFill>
                  <a:srgbClr val="03477F"/>
                </a:solidFill>
                <a:latin typeface="+mn-lt"/>
              </a:rPr>
              <a:t>$$$ to Bottom Line</a:t>
            </a:r>
            <a:endParaRPr lang="en-US" sz="2200" dirty="0">
              <a:solidFill>
                <a:srgbClr val="03477F"/>
              </a:solidFill>
              <a:latin typeface="+mn-lt"/>
            </a:endParaRPr>
          </a:p>
          <a:p>
            <a:pPr marL="1083135" lvl="2" indent="-171021">
              <a:buFont typeface="Arial" panose="020B0604020202020204" pitchFamily="34" charset="0"/>
              <a:buChar char="•"/>
            </a:pPr>
            <a:endParaRPr lang="en-US" sz="2200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marL="627078" lvl="1" indent="-171021">
              <a:buFont typeface="Arial" panose="020B0604020202020204" pitchFamily="34" charset="0"/>
              <a:buChar char="•"/>
            </a:pPr>
            <a:endParaRPr lang="en-US" sz="2200" dirty="0">
              <a:latin typeface="+mn-lt"/>
            </a:endParaRPr>
          </a:p>
          <a:p>
            <a:pPr marL="627078" lvl="1" indent="-171021">
              <a:buFont typeface="Arial" panose="020B0604020202020204" pitchFamily="34" charset="0"/>
              <a:buChar char="•"/>
            </a:pPr>
            <a:endParaRPr lang="en-US" sz="2200" dirty="0">
              <a:latin typeface="+mn-lt"/>
            </a:endParaRPr>
          </a:p>
          <a:p>
            <a:pPr marL="627078" lvl="1" indent="-171021">
              <a:buFont typeface="Arial" panose="020B0604020202020204" pitchFamily="34" charset="0"/>
              <a:buChar char="•"/>
            </a:pPr>
            <a:endParaRPr lang="en-US" sz="2200" dirty="0">
              <a:latin typeface="+mn-lt"/>
            </a:endParaRPr>
          </a:p>
        </p:txBody>
      </p:sp>
      <p:pic>
        <p:nvPicPr>
          <p:cNvPr id="12" name="Picture 11" descr="A hand holding a stack of money&#10;&#10;Description automatically generated">
            <a:extLst>
              <a:ext uri="{FF2B5EF4-FFF2-40B4-BE49-F238E27FC236}">
                <a16:creationId xmlns:a16="http://schemas.microsoft.com/office/drawing/2014/main" id="{FA03BC61-75DF-0A9A-E832-746F77040F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452755" y="1671574"/>
            <a:ext cx="4476062" cy="3291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478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62DFBC-5EC0-70F2-87A9-113824C3D7E5}"/>
              </a:ext>
            </a:extLst>
          </p:cNvPr>
          <p:cNvSpPr/>
          <p:nvPr/>
        </p:nvSpPr>
        <p:spPr>
          <a:xfrm>
            <a:off x="926390" y="1646829"/>
            <a:ext cx="10271125" cy="3825875"/>
          </a:xfrm>
          <a:prstGeom prst="rect">
            <a:avLst/>
          </a:prstGeom>
          <a:solidFill>
            <a:srgbClr val="3F793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P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EDF5FE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0EAA0-F26D-2AFF-B53A-3BAB9240B7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26390" y="1646829"/>
            <a:ext cx="11247386" cy="4640595"/>
          </a:xfrm>
        </p:spPr>
        <p:txBody>
          <a:bodyPr/>
          <a:lstStyle/>
          <a:p>
            <a:pPr marL="859155" lvl="1" indent="-511810"/>
            <a:endParaRPr lang="en-US" sz="2000" b="1" dirty="0">
              <a:solidFill>
                <a:srgbClr val="EDF5FE"/>
              </a:solidFill>
            </a:endParaRP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rgbClr val="EDF5FE"/>
                </a:solidFill>
              </a:rPr>
              <a:t>Reviewed Setup Requirements for Tech Efficiency</a:t>
            </a: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rgbClr val="EDF5FE"/>
                </a:solidFill>
              </a:rPr>
              <a:t>Tracking 100% of Time through Clocking</a:t>
            </a: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rgbClr val="EDF5FE"/>
                </a:solidFill>
              </a:rPr>
              <a:t>Record Adjustments to Track Efficiency</a:t>
            </a:r>
          </a:p>
          <a:p>
            <a:pPr>
              <a:buClr>
                <a:schemeClr val="bg1"/>
              </a:buClr>
            </a:pPr>
            <a:r>
              <a:rPr lang="en-US" sz="2800" dirty="0">
                <a:solidFill>
                  <a:srgbClr val="EDF5FE"/>
                </a:solidFill>
              </a:rPr>
              <a:t>Reports Show the Results</a:t>
            </a:r>
          </a:p>
          <a:p>
            <a:pPr marL="859155" lvl="1" indent="-511810">
              <a:buClr>
                <a:schemeClr val="bg1"/>
              </a:buClr>
            </a:pPr>
            <a:endParaRPr lang="en-US" sz="2000" dirty="0">
              <a:solidFill>
                <a:srgbClr val="EDF5FE"/>
              </a:solidFill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AFF1F6AD-049C-C02D-D7B2-5937623F52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893" y="6149009"/>
            <a:ext cx="3424712" cy="596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00D140-566B-4913-4377-3DECD5997FDD}"/>
              </a:ext>
            </a:extLst>
          </p:cNvPr>
          <p:cNvSpPr/>
          <p:nvPr/>
        </p:nvSpPr>
        <p:spPr>
          <a:xfrm>
            <a:off x="975518" y="1158875"/>
            <a:ext cx="2540000" cy="714375"/>
          </a:xfrm>
          <a:prstGeom prst="rect">
            <a:avLst/>
          </a:prstGeom>
          <a:solidFill>
            <a:srgbClr val="0447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PK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>
              <a:solidFill>
                <a:srgbClr val="EDF5FE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072C1DA-1B31-27E9-A998-F2636F84E75D}"/>
              </a:ext>
            </a:extLst>
          </p:cNvPr>
          <p:cNvSpPr>
            <a:spLocks noGrp="1"/>
          </p:cNvSpPr>
          <p:nvPr/>
        </p:nvSpPr>
        <p:spPr>
          <a:xfrm>
            <a:off x="994485" y="1243036"/>
            <a:ext cx="2679346" cy="6123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211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389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solidFill>
                  <a:srgbClr val="EDF5FE"/>
                </a:solidFill>
                <a:latin typeface="Calibri"/>
                <a:ea typeface="+mn-ea"/>
                <a:cs typeface="Calibri"/>
              </a:rPr>
              <a:t>Let’s Review</a:t>
            </a:r>
          </a:p>
        </p:txBody>
      </p:sp>
    </p:spTree>
    <p:extLst>
      <p:ext uri="{BB962C8B-B14F-4D97-AF65-F5344CB8AC3E}">
        <p14:creationId xmlns:p14="http://schemas.microsoft.com/office/powerpoint/2010/main" val="33373622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4B39123-B7FD-099E-1AD6-F03F59F33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0" y="3429000"/>
            <a:ext cx="6858000" cy="1325563"/>
          </a:xfrm>
        </p:spPr>
        <p:txBody>
          <a:bodyPr anchor="ctr">
            <a:normAutofit/>
          </a:bodyPr>
          <a:lstStyle/>
          <a:p>
            <a:pPr algn="ctr"/>
            <a:r>
              <a:rPr lang="en-US" dirty="0"/>
              <a:t>Questions ?</a:t>
            </a:r>
          </a:p>
        </p:txBody>
      </p:sp>
    </p:spTree>
    <p:extLst>
      <p:ext uri="{BB962C8B-B14F-4D97-AF65-F5344CB8AC3E}">
        <p14:creationId xmlns:p14="http://schemas.microsoft.com/office/powerpoint/2010/main" val="3374540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A4D5678-2254-B2F0-4E36-8DD0F7C48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8367021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08D3A0-DCA0-DBEA-E5FC-E8CC54C2D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phic 9">
            <a:extLst>
              <a:ext uri="{FF2B5EF4-FFF2-40B4-BE49-F238E27FC236}">
                <a16:creationId xmlns:a16="http://schemas.microsoft.com/office/drawing/2014/main" id="{57F41307-DB67-1F64-8104-AE5BF28AF2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471478" y="1828800"/>
            <a:ext cx="2226520" cy="74771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EA7D24D-C1CE-1D4C-FD7B-E607F3278B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33" r="39913"/>
          <a:stretch/>
        </p:blipFill>
        <p:spPr>
          <a:xfrm>
            <a:off x="7620000" y="1752600"/>
            <a:ext cx="4572000" cy="5105400"/>
          </a:xfrm>
          <a:prstGeom prst="roundRect">
            <a:avLst>
              <a:gd name="adj" fmla="val 0"/>
            </a:avLst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753D94F-459E-4AC2-FA27-2AC8D1D5BF6B}"/>
              </a:ext>
            </a:extLst>
          </p:cNvPr>
          <p:cNvSpPr/>
          <p:nvPr/>
        </p:nvSpPr>
        <p:spPr>
          <a:xfrm>
            <a:off x="7620000" y="1744980"/>
            <a:ext cx="4572000" cy="51054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/>
              </a:gs>
              <a:gs pos="100000">
                <a:schemeClr val="accent5"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ytuł 17">
            <a:extLst>
              <a:ext uri="{FF2B5EF4-FFF2-40B4-BE49-F238E27FC236}">
                <a16:creationId xmlns:a16="http://schemas.microsoft.com/office/drawing/2014/main" id="{80284184-691D-2941-BB6D-A3C8820DA815}"/>
              </a:ext>
            </a:extLst>
          </p:cNvPr>
          <p:cNvSpPr txBox="1">
            <a:spLocks/>
          </p:cNvSpPr>
          <p:nvPr/>
        </p:nvSpPr>
        <p:spPr>
          <a:xfrm>
            <a:off x="685800" y="2514600"/>
            <a:ext cx="8229600" cy="1935163"/>
          </a:xfrm>
          <a:prstGeom prst="rect">
            <a:avLst/>
          </a:prstGeom>
        </p:spPr>
        <p:txBody>
          <a:bodyPr anchor="ctr"/>
          <a:lstStyle>
            <a:lvl1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5000" b="1" kern="1200" spc="0" baseline="0">
                <a:solidFill>
                  <a:schemeClr val="bg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  <a:lvl2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2pPr>
            <a:lvl3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3pPr>
            <a:lvl4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4pPr>
            <a:lvl5pPr algn="l" rtl="0" eaLnBrk="1" fontAlgn="base" hangingPunct="1">
              <a:lnSpc>
                <a:spcPts val="46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rgbClr val="003478"/>
                </a:solidFill>
                <a:latin typeface="Cambria" pitchFamily="18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4600">
                <a:solidFill>
                  <a:schemeClr val="tx2"/>
                </a:solidFill>
                <a:latin typeface="Cambria" pitchFamily="18" charset="0"/>
              </a:defRPr>
            </a:lvl9pPr>
          </a:lstStyle>
          <a:p>
            <a:pPr>
              <a:lnSpc>
                <a:spcPct val="100000"/>
              </a:lnSpc>
            </a:pPr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2025 </a:t>
            </a:r>
            <a:r>
              <a:rPr lang="pl-PL" sz="4400" b="0" dirty="0">
                <a:latin typeface="Arial" panose="020B0604020202020204" pitchFamily="34" charset="0"/>
                <a:cs typeface="Arial" panose="020B0604020202020204" pitchFamily="34" charset="0"/>
              </a:rPr>
              <a:t>User Conference</a:t>
            </a:r>
            <a:br>
              <a:rPr lang="en-US" sz="105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Learn &amp; Grow at our User Conference</a:t>
            </a:r>
          </a:p>
          <a:p>
            <a:pPr>
              <a:lnSpc>
                <a:spcPct val="100000"/>
              </a:lnSpc>
            </a:pPr>
            <a:r>
              <a:rPr lang="en-CA" sz="2400" b="0" dirty="0">
                <a:latin typeface="Arial" panose="020B0604020202020204" pitchFamily="34" charset="0"/>
                <a:cs typeface="Arial" panose="020B0604020202020204" pitchFamily="34" charset="0"/>
              </a:rPr>
              <a:t>in Jacksonville!</a:t>
            </a:r>
            <a:endParaRPr lang="pl-PL" sz="48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8F1FF6A-53C5-4BB7-4346-2F33C419E849}"/>
              </a:ext>
            </a:extLst>
          </p:cNvPr>
          <p:cNvSpPr/>
          <p:nvPr/>
        </p:nvSpPr>
        <p:spPr>
          <a:xfrm>
            <a:off x="762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3D460E-E610-55CA-BDEF-5ACF65C684E3}"/>
              </a:ext>
            </a:extLst>
          </p:cNvPr>
          <p:cNvSpPr txBox="1"/>
          <p:nvPr/>
        </p:nvSpPr>
        <p:spPr>
          <a:xfrm>
            <a:off x="1371600" y="480643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10 - 12th, 2025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035C002-1F1F-D36A-E9E2-8FA6544BC0D6}"/>
              </a:ext>
            </a:extLst>
          </p:cNvPr>
          <p:cNvSpPr/>
          <p:nvPr/>
        </p:nvSpPr>
        <p:spPr>
          <a:xfrm>
            <a:off x="4191000" y="4724400"/>
            <a:ext cx="533400" cy="533400"/>
          </a:xfrm>
          <a:prstGeom prst="roundRect">
            <a:avLst>
              <a:gd name="adj" fmla="val 8542"/>
            </a:avLst>
          </a:prstGeom>
          <a:solidFill>
            <a:schemeClr val="bg1"/>
          </a:solidFill>
          <a:ln>
            <a:noFill/>
          </a:ln>
          <a:effectLst>
            <a:outerShdw blurRad="317500" sx="112000" sy="112000" algn="ctr" rotWithShape="0">
              <a:srgbClr val="2D94E0">
                <a:alpha val="9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670377-8020-D9DD-10FD-1E28A5E8D722}"/>
              </a:ext>
            </a:extLst>
          </p:cNvPr>
          <p:cNvSpPr txBox="1"/>
          <p:nvPr/>
        </p:nvSpPr>
        <p:spPr>
          <a:xfrm>
            <a:off x="4800600" y="480060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CA" sz="1800" b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Jacksonville, Florida</a:t>
            </a:r>
            <a:endParaRPr lang="pl-PL" sz="4000" b="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Graphic 16">
            <a:extLst>
              <a:ext uri="{FF2B5EF4-FFF2-40B4-BE49-F238E27FC236}">
                <a16:creationId xmlns:a16="http://schemas.microsoft.com/office/drawing/2014/main" id="{4B43CEC5-381C-D0E1-336A-137B03BCCF8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3920" y="4847128"/>
            <a:ext cx="268432" cy="268432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691C23A3-3179-81C1-DFC7-843DC9B7E04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347829" y="4858824"/>
            <a:ext cx="202915" cy="27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99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XIS theme">
  <a:themeElements>
    <a:clrScheme name="Charter">
      <a:dk1>
        <a:srgbClr val="0055A4"/>
      </a:dk1>
      <a:lt1>
        <a:srgbClr val="FFFFFF"/>
      </a:lt1>
      <a:dk2>
        <a:srgbClr val="007A33"/>
      </a:dk2>
      <a:lt2>
        <a:srgbClr val="FFFFFF"/>
      </a:lt2>
      <a:accent1>
        <a:srgbClr val="00A7A1"/>
      </a:accent1>
      <a:accent2>
        <a:srgbClr val="404040"/>
      </a:accent2>
      <a:accent3>
        <a:srgbClr val="F3A23B"/>
      </a:accent3>
      <a:accent4>
        <a:srgbClr val="0055A4"/>
      </a:accent4>
      <a:accent5>
        <a:srgbClr val="232323"/>
      </a:accent5>
      <a:accent6>
        <a:srgbClr val="AFAFAF"/>
      </a:accent6>
      <a:hlink>
        <a:srgbClr val="FFFFFF"/>
      </a:hlink>
      <a:folHlink>
        <a:srgbClr val="40404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9EAB0774-A81E-437B-901B-C98E8285E1BD}" vid="{2568062E-7373-4101-919C-A44A8BB56A15}"/>
    </a:ext>
  </a:extLst>
</a:theme>
</file>

<file path=ppt/theme/theme2.xml><?xml version="1.0" encoding="utf-8"?>
<a:theme xmlns:a="http://schemas.openxmlformats.org/drawingml/2006/main" name="Office Theme">
  <a:themeElements>
    <a:clrScheme name="Charter 2">
      <a:dk1>
        <a:srgbClr val="0055A4"/>
      </a:dk1>
      <a:lt1>
        <a:srgbClr val="FFFFFF"/>
      </a:lt1>
      <a:dk2>
        <a:srgbClr val="007A33"/>
      </a:dk2>
      <a:lt2>
        <a:srgbClr val="FFFFFF"/>
      </a:lt2>
      <a:accent1>
        <a:srgbClr val="F3A23B"/>
      </a:accent1>
      <a:accent2>
        <a:srgbClr val="404040"/>
      </a:accent2>
      <a:accent3>
        <a:srgbClr val="232323"/>
      </a:accent3>
      <a:accent4>
        <a:srgbClr val="366092"/>
      </a:accent4>
      <a:accent5>
        <a:srgbClr val="00A7A1"/>
      </a:accent5>
      <a:accent6>
        <a:srgbClr val="AFAFAF"/>
      </a:accent6>
      <a:hlink>
        <a:srgbClr val="FFFFFF"/>
      </a:hlink>
      <a:folHlink>
        <a:srgbClr val="081925"/>
      </a:folHlink>
    </a:clrScheme>
    <a:fontScheme name="Ideal Font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 bwMode="auto">
        <a:noFill/>
        <a:ln>
          <a:noFill/>
        </a:ln>
        <a:extLst>
          <a:ext uri="{909E8E84-426E-40DD-AFC4-6F175D3DCCD1}">
            <a14:hiddenFill xmlns:a14="http://schemas.microsoft.com/office/drawing/2010/main">
              <a:solidFill>
                <a:srgbClr val="FFFFFF"/>
              </a:solidFill>
            </a14:hiddenFill>
          </a:ext>
          <a:ext uri="{91240B29-F687-4F45-9708-019B960494DF}">
            <a14:hiddenLine xmlns:a14="http://schemas.microsoft.com/office/drawing/2010/main" w="9525">
              <a:solidFill>
                <a:srgbClr val="000000"/>
              </a:solidFill>
              <a:miter lim="800000"/>
              <a:headEnd/>
              <a:tailEnd/>
            </a14:hiddenLine>
          </a:ext>
        </a:extLst>
      </a:spPr>
      <a:bodyPr vert="horz" wrap="square" lIns="91425" tIns="91425" rIns="91425" bIns="91425" numCol="1" anchor="ctr" anchorCtr="0" compatLnSpc="1">
        <a:prstTxWarp prst="textNoShape">
          <a:avLst/>
        </a:prstTxWarp>
        <a:noAutofit/>
      </a:bodyPr>
      <a:lstStyle>
        <a:defPPr algn="l" eaLnBrk="1" hangingPunct="1">
          <a:buClr>
            <a:srgbClr val="000000"/>
          </a:buClr>
          <a:defRPr sz="3000" b="1" kern="0" dirty="0">
            <a:solidFill>
              <a:srgbClr val="E04145"/>
            </a:solidFill>
            <a:latin typeface="Trebuchet MS" panose="020B0603020202020204" pitchFamily="34" charset="0"/>
            <a:ea typeface="ＭＳ Ｐゴシック" panose="020B0600070205080204" pitchFamily="34" charset="-128"/>
            <a:cs typeface="Arial" panose="020B0604020202020204" pitchFamily="34" charset="0"/>
            <a:rtl val="0"/>
          </a:defRPr>
        </a:defPPr>
      </a:lst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D6775C401A1640A4B6CD356F6DB115" ma:contentTypeVersion="18" ma:contentTypeDescription="Create a new document." ma:contentTypeScope="" ma:versionID="d5b1180af3163315e3554cbe0618c46c">
  <xsd:schema xmlns:xsd="http://www.w3.org/2001/XMLSchema" xmlns:xs="http://www.w3.org/2001/XMLSchema" xmlns:p="http://schemas.microsoft.com/office/2006/metadata/properties" xmlns:ns2="9d4cd623-3799-4ddc-ada4-77011a1fbe38" xmlns:ns3="10aab84b-ebc1-4094-a9d9-1ee9be3db491" targetNamespace="http://schemas.microsoft.com/office/2006/metadata/properties" ma:root="true" ma:fieldsID="59cafd4d6e0f03a1fcd32b35e6e9844c" ns2:_="" ns3:_="">
    <xsd:import namespace="9d4cd623-3799-4ddc-ada4-77011a1fbe38"/>
    <xsd:import namespace="10aab84b-ebc1-4094-a9d9-1ee9be3db4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4cd623-3799-4ddc-ada4-77011a1fbe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ternalName="MediaServiceLocatio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fba1a00-cd55-4846-a578-cb41955946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aab84b-ebc1-4094-a9d9-1ee9be3db491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ae6d9d94-bf33-415a-b03d-5e901ef345b8}" ma:internalName="TaxCatchAll" ma:showField="CatchAllData" ma:web="10aab84b-ebc1-4094-a9d9-1ee9be3db4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4cd623-3799-4ddc-ada4-77011a1fbe38">
      <Terms xmlns="http://schemas.microsoft.com/office/infopath/2007/PartnerControls"/>
    </lcf76f155ced4ddcb4097134ff3c332f>
    <TaxCatchAll xmlns="10aab84b-ebc1-4094-a9d9-1ee9be3db491" xsi:nil="true"/>
  </documentManagement>
</p:properties>
</file>

<file path=customXml/itemProps1.xml><?xml version="1.0" encoding="utf-8"?>
<ds:datastoreItem xmlns:ds="http://schemas.openxmlformats.org/officeDocument/2006/customXml" ds:itemID="{7DE53BDA-BF65-4AAD-B893-B186907070D3}"/>
</file>

<file path=customXml/itemProps2.xml><?xml version="1.0" encoding="utf-8"?>
<ds:datastoreItem xmlns:ds="http://schemas.openxmlformats.org/officeDocument/2006/customXml" ds:itemID="{9BE2E40A-51E4-479B-A5BE-F0B3CE7D05E9}"/>
</file>

<file path=customXml/itemProps3.xml><?xml version="1.0" encoding="utf-8"?>
<ds:datastoreItem xmlns:ds="http://schemas.openxmlformats.org/officeDocument/2006/customXml" ds:itemID="{89BCB631-A6F7-4E1E-8D64-47895FE647C2}"/>
</file>

<file path=docMetadata/LabelInfo.xml><?xml version="1.0" encoding="utf-8"?>
<clbl:labelList xmlns:clbl="http://schemas.microsoft.com/office/2020/mipLabelMetadata">
  <clbl:label id="{f65d02be-9231-4769-9120-8d7f799652db}" enabled="0" method="" siteId="{f65d02be-9231-4769-9120-8d7f799652d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AXIS_generic_2016_wide</Template>
  <TotalTime>24476</TotalTime>
  <Words>572</Words>
  <Application>Microsoft Office PowerPoint</Application>
  <PresentationFormat>Widescreen</PresentationFormat>
  <Paragraphs>148</Paragraphs>
  <Slides>22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ＭＳ Ｐゴシック</vt:lpstr>
      <vt:lpstr>Arial</vt:lpstr>
      <vt:lpstr>Calibri</vt:lpstr>
      <vt:lpstr>Cambria</vt:lpstr>
      <vt:lpstr>Franklin Gothic Book</vt:lpstr>
      <vt:lpstr>Myriad Pro</vt:lpstr>
      <vt:lpstr>Trebuchet MS</vt:lpstr>
      <vt:lpstr>Wingdings</vt:lpstr>
      <vt:lpstr>AXIS theme</vt:lpstr>
      <vt:lpstr>Office Theme</vt:lpstr>
      <vt:lpstr>PowerPoint Presentation</vt:lpstr>
      <vt:lpstr>PowerPoint Presentation</vt:lpstr>
      <vt:lpstr>PowerPoint Presentation</vt:lpstr>
      <vt:lpstr>Agenda</vt:lpstr>
      <vt:lpstr>Increase Efficiency – Increase Profitability</vt:lpstr>
      <vt:lpstr>Service Code Setup</vt:lpstr>
      <vt:lpstr>Tech Performance (Efficiency) Report Settings</vt:lpstr>
      <vt:lpstr>Labor Adjustment Codes</vt:lpstr>
      <vt:lpstr>Clocking Options</vt:lpstr>
      <vt:lpstr>Clock within ASPEN</vt:lpstr>
      <vt:lpstr>Clock from Desktop Icon</vt:lpstr>
      <vt:lpstr>Clock Using AIM</vt:lpstr>
      <vt:lpstr>PowerPoint Presentation</vt:lpstr>
      <vt:lpstr>Review &amp; Adjust Work Orders</vt:lpstr>
      <vt:lpstr>Service Reports</vt:lpstr>
      <vt:lpstr>Tech Performance Report</vt:lpstr>
      <vt:lpstr>PowerPoint Presentation</vt:lpstr>
      <vt:lpstr>Potential Gross Profit Margin </vt:lpstr>
      <vt:lpstr>PowerPoint Presentation</vt:lpstr>
      <vt:lpstr>Questions ?</vt:lpstr>
      <vt:lpstr>Thank You!</vt:lpstr>
      <vt:lpstr>PowerPoint Presentation</vt:lpstr>
    </vt:vector>
  </TitlesOfParts>
  <Company>Campana Systems Inc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 Your Title Here -- it can be 2 lines if you want</dc:title>
  <dc:creator>Mark Futterer</dc:creator>
  <cp:lastModifiedBy>Laura Wickard</cp:lastModifiedBy>
  <cp:revision>529</cp:revision>
  <cp:lastPrinted>2018-08-15T18:40:37Z</cp:lastPrinted>
  <dcterms:created xsi:type="dcterms:W3CDTF">2016-10-24T23:55:46Z</dcterms:created>
  <dcterms:modified xsi:type="dcterms:W3CDTF">2025-02-09T01:00:07Z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0x01010072D6775C401A1640A4B6CD356F6DB115</vt:lpwstr>
  </property>
</Properties>
</file>