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19"/>
  </p:notesMasterIdLst>
  <p:handoutMasterIdLst>
    <p:handoutMasterId r:id="rId20"/>
  </p:handoutMasterIdLst>
  <p:sldIdLst>
    <p:sldId id="260" r:id="rId2"/>
    <p:sldId id="391" r:id="rId3"/>
    <p:sldId id="392" r:id="rId4"/>
    <p:sldId id="393" r:id="rId5"/>
    <p:sldId id="395" r:id="rId6"/>
    <p:sldId id="384" r:id="rId7"/>
    <p:sldId id="394" r:id="rId8"/>
    <p:sldId id="379" r:id="rId9"/>
    <p:sldId id="385" r:id="rId10"/>
    <p:sldId id="398" r:id="rId11"/>
    <p:sldId id="402" r:id="rId12"/>
    <p:sldId id="396" r:id="rId13"/>
    <p:sldId id="397" r:id="rId14"/>
    <p:sldId id="399" r:id="rId15"/>
    <p:sldId id="400" r:id="rId16"/>
    <p:sldId id="401" r:id="rId17"/>
    <p:sldId id="390" r:id="rId18"/>
  </p:sldIdLst>
  <p:sldSz cx="12192000" cy="6858000"/>
  <p:notesSz cx="6881813"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624" userDrawn="1">
          <p15:clr>
            <a:srgbClr val="A4A3A4"/>
          </p15:clr>
        </p15:guide>
        <p15:guide id="2" pos="432" userDrawn="1">
          <p15:clr>
            <a:srgbClr val="A4A3A4"/>
          </p15:clr>
        </p15:guide>
        <p15:guide id="3" orient="horz" pos="2784" userDrawn="1">
          <p15:clr>
            <a:srgbClr val="A4A3A4"/>
          </p15:clr>
        </p15:guide>
        <p15:guide id="4" orient="horz" pos="2352"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seniya Savelyeva" initials="KS" lastIdx="5" clrIdx="0">
    <p:extLst>
      <p:ext uri="{19B8F6BF-5375-455C-9EA6-DF929625EA0E}">
        <p15:presenceInfo xmlns:p15="http://schemas.microsoft.com/office/powerpoint/2012/main" userId="S-1-5-21-1166330866-2158198270-2689449013-69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9A1"/>
    <a:srgbClr val="001A3C"/>
    <a:srgbClr val="2D94E0"/>
    <a:srgbClr val="B9DEFC"/>
    <a:srgbClr val="EDF5FE"/>
    <a:srgbClr val="B9B9B9"/>
    <a:srgbClr val="232323"/>
    <a:srgbClr val="373A44"/>
    <a:srgbClr val="E6E6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D19B86-4E48-466A-9978-02006E1630E0}" v="8" dt="2025-02-09T08:26:26.8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166" autoAdjust="0"/>
  </p:normalViewPr>
  <p:slideViewPr>
    <p:cSldViewPr snapToGrid="0">
      <p:cViewPr varScale="1">
        <p:scale>
          <a:sx n="68" d="100"/>
          <a:sy n="68" d="100"/>
        </p:scale>
        <p:origin x="504" y="67"/>
      </p:cViewPr>
      <p:guideLst>
        <p:guide orient="horz" pos="624"/>
        <p:guide pos="432"/>
        <p:guide orient="horz" pos="2784"/>
        <p:guide orient="horz" pos="2352"/>
      </p:guideLst>
    </p:cSldViewPr>
  </p:slideViewPr>
  <p:notesTextViewPr>
    <p:cViewPr>
      <p:scale>
        <a:sx n="100" d="100"/>
        <a:sy n="100" d="100"/>
      </p:scale>
      <p:origin x="0" y="0"/>
    </p:cViewPr>
  </p:notesTextViewPr>
  <p:sorterViewPr>
    <p:cViewPr>
      <p:scale>
        <a:sx n="100" d="100"/>
        <a:sy n="100" d="100"/>
      </p:scale>
      <p:origin x="0" y="-1392"/>
    </p:cViewPr>
  </p:sorterViewPr>
  <p:notesViewPr>
    <p:cSldViewPr snapToGrid="0">
      <p:cViewPr varScale="1">
        <p:scale>
          <a:sx n="122" d="100"/>
          <a:sy n="122" d="100"/>
        </p:scale>
        <p:origin x="3846" y="9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 Id="rId3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Wickard" userId="ee208ece-54c9-4cfd-af96-8256d4c58e42" providerId="ADAL" clId="{6ED19B86-4E48-466A-9978-02006E1630E0}"/>
    <pc:docChg chg="undo redo custSel addSld delSld modSld sldOrd">
      <pc:chgData name="Laura Wickard" userId="ee208ece-54c9-4cfd-af96-8256d4c58e42" providerId="ADAL" clId="{6ED19B86-4E48-466A-9978-02006E1630E0}" dt="2025-02-09T08:26:39.413" v="4527" actId="1076"/>
      <pc:docMkLst>
        <pc:docMk/>
      </pc:docMkLst>
      <pc:sldChg chg="del">
        <pc:chgData name="Laura Wickard" userId="ee208ece-54c9-4cfd-af96-8256d4c58e42" providerId="ADAL" clId="{6ED19B86-4E48-466A-9978-02006E1630E0}" dt="2025-02-09T01:01:46.160" v="2" actId="47"/>
        <pc:sldMkLst>
          <pc:docMk/>
          <pc:sldMk cId="139139906" sldId="378"/>
        </pc:sldMkLst>
      </pc:sldChg>
      <pc:sldChg chg="addSp delSp modSp mod modNotesTx">
        <pc:chgData name="Laura Wickard" userId="ee208ece-54c9-4cfd-af96-8256d4c58e42" providerId="ADAL" clId="{6ED19B86-4E48-466A-9978-02006E1630E0}" dt="2025-02-09T08:08:38.420" v="3959" actId="20577"/>
        <pc:sldMkLst>
          <pc:docMk/>
          <pc:sldMk cId="3951844687" sldId="379"/>
        </pc:sldMkLst>
        <pc:spChg chg="mod">
          <ac:chgData name="Laura Wickard" userId="ee208ece-54c9-4cfd-af96-8256d4c58e42" providerId="ADAL" clId="{6ED19B86-4E48-466A-9978-02006E1630E0}" dt="2025-02-09T07:37:00.038" v="1502" actId="20577"/>
          <ac:spMkLst>
            <pc:docMk/>
            <pc:sldMk cId="3951844687" sldId="379"/>
            <ac:spMk id="5" creationId="{397A66E9-50D3-A81D-1A49-5296D52278EA}"/>
          </ac:spMkLst>
        </pc:spChg>
        <pc:spChg chg="mod">
          <ac:chgData name="Laura Wickard" userId="ee208ece-54c9-4cfd-af96-8256d4c58e42" providerId="ADAL" clId="{6ED19B86-4E48-466A-9978-02006E1630E0}" dt="2025-02-09T08:06:45.296" v="3486" actId="113"/>
          <ac:spMkLst>
            <pc:docMk/>
            <pc:sldMk cId="3951844687" sldId="379"/>
            <ac:spMk id="6" creationId="{427BCA62-CA6D-BA0B-22EE-906F54FAD513}"/>
          </ac:spMkLst>
        </pc:spChg>
        <pc:spChg chg="del">
          <ac:chgData name="Laura Wickard" userId="ee208ece-54c9-4cfd-af96-8256d4c58e42" providerId="ADAL" clId="{6ED19B86-4E48-466A-9978-02006E1630E0}" dt="2025-02-09T07:37:30.930" v="1564" actId="478"/>
          <ac:spMkLst>
            <pc:docMk/>
            <pc:sldMk cId="3951844687" sldId="379"/>
            <ac:spMk id="8" creationId="{AD4D3AAA-9206-46F7-9EF2-B8103C5D6B1D}"/>
          </ac:spMkLst>
        </pc:spChg>
        <pc:picChg chg="add mod">
          <ac:chgData name="Laura Wickard" userId="ee208ece-54c9-4cfd-af96-8256d4c58e42" providerId="ADAL" clId="{6ED19B86-4E48-466A-9978-02006E1630E0}" dt="2025-02-09T07:40:07.972" v="1700" actId="1076"/>
          <ac:picMkLst>
            <pc:docMk/>
            <pc:sldMk cId="3951844687" sldId="379"/>
            <ac:picMk id="3" creationId="{AFA1AACF-5307-3058-0DA5-D4384DA9E954}"/>
          </ac:picMkLst>
        </pc:picChg>
        <pc:picChg chg="del">
          <ac:chgData name="Laura Wickard" userId="ee208ece-54c9-4cfd-af96-8256d4c58e42" providerId="ADAL" clId="{6ED19B86-4E48-466A-9978-02006E1630E0}" dt="2025-02-09T07:37:31.477" v="1565" actId="478"/>
          <ac:picMkLst>
            <pc:docMk/>
            <pc:sldMk cId="3951844687" sldId="379"/>
            <ac:picMk id="7" creationId="{B02501DB-81C4-5F7C-9B74-33D4B2714A94}"/>
          </ac:picMkLst>
        </pc:picChg>
      </pc:sldChg>
      <pc:sldChg chg="del">
        <pc:chgData name="Laura Wickard" userId="ee208ece-54c9-4cfd-af96-8256d4c58e42" providerId="ADAL" clId="{6ED19B86-4E48-466A-9978-02006E1630E0}" dt="2025-02-09T01:32:01.401" v="1120" actId="47"/>
        <pc:sldMkLst>
          <pc:docMk/>
          <pc:sldMk cId="1289275726" sldId="380"/>
        </pc:sldMkLst>
      </pc:sldChg>
      <pc:sldChg chg="del">
        <pc:chgData name="Laura Wickard" userId="ee208ece-54c9-4cfd-af96-8256d4c58e42" providerId="ADAL" clId="{6ED19B86-4E48-466A-9978-02006E1630E0}" dt="2025-02-09T07:52:50.924" v="2613" actId="47"/>
        <pc:sldMkLst>
          <pc:docMk/>
          <pc:sldMk cId="188170009" sldId="381"/>
        </pc:sldMkLst>
      </pc:sldChg>
      <pc:sldChg chg="del">
        <pc:chgData name="Laura Wickard" userId="ee208ece-54c9-4cfd-af96-8256d4c58e42" providerId="ADAL" clId="{6ED19B86-4E48-466A-9978-02006E1630E0}" dt="2025-02-09T08:21:30.190" v="4378" actId="47"/>
        <pc:sldMkLst>
          <pc:docMk/>
          <pc:sldMk cId="4240662131" sldId="382"/>
        </pc:sldMkLst>
      </pc:sldChg>
      <pc:sldChg chg="del">
        <pc:chgData name="Laura Wickard" userId="ee208ece-54c9-4cfd-af96-8256d4c58e42" providerId="ADAL" clId="{6ED19B86-4E48-466A-9978-02006E1630E0}" dt="2025-02-09T01:31:56.544" v="1119" actId="47"/>
        <pc:sldMkLst>
          <pc:docMk/>
          <pc:sldMk cId="902945986" sldId="383"/>
        </pc:sldMkLst>
      </pc:sldChg>
      <pc:sldChg chg="addSp delSp modSp mod ord modNotesTx">
        <pc:chgData name="Laura Wickard" userId="ee208ece-54c9-4cfd-af96-8256d4c58e42" providerId="ADAL" clId="{6ED19B86-4E48-466A-9978-02006E1630E0}" dt="2025-02-09T08:05:47.328" v="3344" actId="20577"/>
        <pc:sldMkLst>
          <pc:docMk/>
          <pc:sldMk cId="727555040" sldId="384"/>
        </pc:sldMkLst>
        <pc:spChg chg="add del mod">
          <ac:chgData name="Laura Wickard" userId="ee208ece-54c9-4cfd-af96-8256d4c58e42" providerId="ADAL" clId="{6ED19B86-4E48-466A-9978-02006E1630E0}" dt="2025-02-09T01:24:27.099" v="833" actId="20577"/>
          <ac:spMkLst>
            <pc:docMk/>
            <pc:sldMk cId="727555040" sldId="384"/>
            <ac:spMk id="5" creationId="{839431E9-197A-2CCE-E341-6798E52C0E26}"/>
          </ac:spMkLst>
        </pc:spChg>
        <pc:spChg chg="del">
          <ac:chgData name="Laura Wickard" userId="ee208ece-54c9-4cfd-af96-8256d4c58e42" providerId="ADAL" clId="{6ED19B86-4E48-466A-9978-02006E1630E0}" dt="2025-02-09T01:23:56.256" v="805" actId="478"/>
          <ac:spMkLst>
            <pc:docMk/>
            <pc:sldMk cId="727555040" sldId="384"/>
            <ac:spMk id="6" creationId="{A90129F4-8E05-2E18-26AE-0884F386C705}"/>
          </ac:spMkLst>
        </pc:spChg>
        <pc:spChg chg="add del">
          <ac:chgData name="Laura Wickard" userId="ee208ece-54c9-4cfd-af96-8256d4c58e42" providerId="ADAL" clId="{6ED19B86-4E48-466A-9978-02006E1630E0}" dt="2025-02-09T01:24:31.566" v="835" actId="478"/>
          <ac:spMkLst>
            <pc:docMk/>
            <pc:sldMk cId="727555040" sldId="384"/>
            <ac:spMk id="8" creationId="{347C3EC3-ED2E-9710-1D41-FE8F9488E262}"/>
          </ac:spMkLst>
        </pc:spChg>
        <pc:picChg chg="add mod">
          <ac:chgData name="Laura Wickard" userId="ee208ece-54c9-4cfd-af96-8256d4c58e42" providerId="ADAL" clId="{6ED19B86-4E48-466A-9978-02006E1630E0}" dt="2025-02-09T01:24:44.331" v="837" actId="1076"/>
          <ac:picMkLst>
            <pc:docMk/>
            <pc:sldMk cId="727555040" sldId="384"/>
            <ac:picMk id="3" creationId="{F9DBF02A-4C7D-C796-5915-2F4E1F4D7FE7}"/>
          </ac:picMkLst>
        </pc:picChg>
        <pc:picChg chg="add del">
          <ac:chgData name="Laura Wickard" userId="ee208ece-54c9-4cfd-af96-8256d4c58e42" providerId="ADAL" clId="{6ED19B86-4E48-466A-9978-02006E1630E0}" dt="2025-02-09T01:24:32.398" v="836" actId="478"/>
          <ac:picMkLst>
            <pc:docMk/>
            <pc:sldMk cId="727555040" sldId="384"/>
            <ac:picMk id="7" creationId="{0F83D01D-B872-7341-128C-7780734FCD9B}"/>
          </ac:picMkLst>
        </pc:picChg>
      </pc:sldChg>
      <pc:sldChg chg="addSp delSp modSp mod">
        <pc:chgData name="Laura Wickard" userId="ee208ece-54c9-4cfd-af96-8256d4c58e42" providerId="ADAL" clId="{6ED19B86-4E48-466A-9978-02006E1630E0}" dt="2025-02-09T01:39:09.424" v="1271" actId="207"/>
        <pc:sldMkLst>
          <pc:docMk/>
          <pc:sldMk cId="3796478743" sldId="385"/>
        </pc:sldMkLst>
        <pc:spChg chg="mod">
          <ac:chgData name="Laura Wickard" userId="ee208ece-54c9-4cfd-af96-8256d4c58e42" providerId="ADAL" clId="{6ED19B86-4E48-466A-9978-02006E1630E0}" dt="2025-02-09T01:36:38.648" v="1150" actId="20577"/>
          <ac:spMkLst>
            <pc:docMk/>
            <pc:sldMk cId="3796478743" sldId="385"/>
            <ac:spMk id="5" creationId="{026C506B-46BE-B1B1-43BD-C261D46409C0}"/>
          </ac:spMkLst>
        </pc:spChg>
        <pc:spChg chg="del">
          <ac:chgData name="Laura Wickard" userId="ee208ece-54c9-4cfd-af96-8256d4c58e42" providerId="ADAL" clId="{6ED19B86-4E48-466A-9978-02006E1630E0}" dt="2025-02-09T01:25:37.625" v="839" actId="478"/>
          <ac:spMkLst>
            <pc:docMk/>
            <pc:sldMk cId="3796478743" sldId="385"/>
            <ac:spMk id="6" creationId="{72FD3476-3CCF-F802-72EC-0D4028F3D9AD}"/>
          </ac:spMkLst>
        </pc:spChg>
        <pc:spChg chg="del">
          <ac:chgData name="Laura Wickard" userId="ee208ece-54c9-4cfd-af96-8256d4c58e42" providerId="ADAL" clId="{6ED19B86-4E48-466A-9978-02006E1630E0}" dt="2025-02-09T01:27:14.860" v="875" actId="478"/>
          <ac:spMkLst>
            <pc:docMk/>
            <pc:sldMk cId="3796478743" sldId="385"/>
            <ac:spMk id="8" creationId="{FD9FEA51-27C9-26B6-2145-8CDA0478453C}"/>
          </ac:spMkLst>
        </pc:spChg>
        <pc:spChg chg="add mod">
          <ac:chgData name="Laura Wickard" userId="ee208ece-54c9-4cfd-af96-8256d4c58e42" providerId="ADAL" clId="{6ED19B86-4E48-466A-9978-02006E1630E0}" dt="2025-02-09T01:38:01.594" v="1163" actId="208"/>
          <ac:spMkLst>
            <pc:docMk/>
            <pc:sldMk cId="3796478743" sldId="385"/>
            <ac:spMk id="12" creationId="{55B278E0-D802-2656-6696-7D0C38BEAB28}"/>
          </ac:spMkLst>
        </pc:spChg>
        <pc:spChg chg="add mod">
          <ac:chgData name="Laura Wickard" userId="ee208ece-54c9-4cfd-af96-8256d4c58e42" providerId="ADAL" clId="{6ED19B86-4E48-466A-9978-02006E1630E0}" dt="2025-02-09T01:39:09.424" v="1271" actId="207"/>
          <ac:spMkLst>
            <pc:docMk/>
            <pc:sldMk cId="3796478743" sldId="385"/>
            <ac:spMk id="13" creationId="{63E9385D-EC00-1412-506D-63321D283985}"/>
          </ac:spMkLst>
        </pc:spChg>
        <pc:picChg chg="add del">
          <ac:chgData name="Laura Wickard" userId="ee208ece-54c9-4cfd-af96-8256d4c58e42" providerId="ADAL" clId="{6ED19B86-4E48-466A-9978-02006E1630E0}" dt="2025-02-09T01:25:45.578" v="840" actId="478"/>
          <ac:picMkLst>
            <pc:docMk/>
            <pc:sldMk cId="3796478743" sldId="385"/>
            <ac:picMk id="3" creationId="{83245790-4CF9-5AEB-4BB3-6C799DAAA602}"/>
          </ac:picMkLst>
        </pc:picChg>
        <pc:picChg chg="del">
          <ac:chgData name="Laura Wickard" userId="ee208ece-54c9-4cfd-af96-8256d4c58e42" providerId="ADAL" clId="{6ED19B86-4E48-466A-9978-02006E1630E0}" dt="2025-02-09T01:27:15.251" v="876" actId="478"/>
          <ac:picMkLst>
            <pc:docMk/>
            <pc:sldMk cId="3796478743" sldId="385"/>
            <ac:picMk id="7" creationId="{71DB9663-D10E-A622-7208-7F5FFA2D7102}"/>
          </ac:picMkLst>
        </pc:picChg>
        <pc:picChg chg="add del mod">
          <ac:chgData name="Laura Wickard" userId="ee208ece-54c9-4cfd-af96-8256d4c58e42" providerId="ADAL" clId="{6ED19B86-4E48-466A-9978-02006E1630E0}" dt="2025-02-09T01:36:40.797" v="1151" actId="478"/>
          <ac:picMkLst>
            <pc:docMk/>
            <pc:sldMk cId="3796478743" sldId="385"/>
            <ac:picMk id="9" creationId="{DF483101-A17C-A9A0-8CF7-F34D53169890}"/>
          </ac:picMkLst>
        </pc:picChg>
        <pc:picChg chg="add mod">
          <ac:chgData name="Laura Wickard" userId="ee208ece-54c9-4cfd-af96-8256d4c58e42" providerId="ADAL" clId="{6ED19B86-4E48-466A-9978-02006E1630E0}" dt="2025-02-09T01:37:25.597" v="1156" actId="1076"/>
          <ac:picMkLst>
            <pc:docMk/>
            <pc:sldMk cId="3796478743" sldId="385"/>
            <ac:picMk id="11" creationId="{95514CD4-239B-6106-E753-51E11744B560}"/>
          </ac:picMkLst>
        </pc:picChg>
      </pc:sldChg>
      <pc:sldChg chg="del">
        <pc:chgData name="Laura Wickard" userId="ee208ece-54c9-4cfd-af96-8256d4c58e42" providerId="ADAL" clId="{6ED19B86-4E48-466A-9978-02006E1630E0}" dt="2025-02-09T01:32:02.732" v="1121" actId="47"/>
        <pc:sldMkLst>
          <pc:docMk/>
          <pc:sldMk cId="2886898687" sldId="386"/>
        </pc:sldMkLst>
      </pc:sldChg>
      <pc:sldChg chg="del">
        <pc:chgData name="Laura Wickard" userId="ee208ece-54c9-4cfd-af96-8256d4c58e42" providerId="ADAL" clId="{6ED19B86-4E48-466A-9978-02006E1630E0}" dt="2025-02-09T01:08:08.270" v="117" actId="47"/>
        <pc:sldMkLst>
          <pc:docMk/>
          <pc:sldMk cId="283315094" sldId="387"/>
        </pc:sldMkLst>
      </pc:sldChg>
      <pc:sldChg chg="del">
        <pc:chgData name="Laura Wickard" userId="ee208ece-54c9-4cfd-af96-8256d4c58e42" providerId="ADAL" clId="{6ED19B86-4E48-466A-9978-02006E1630E0}" dt="2025-02-09T01:08:05.892" v="116" actId="47"/>
        <pc:sldMkLst>
          <pc:docMk/>
          <pc:sldMk cId="587532586" sldId="388"/>
        </pc:sldMkLst>
      </pc:sldChg>
      <pc:sldChg chg="del">
        <pc:chgData name="Laura Wickard" userId="ee208ece-54c9-4cfd-af96-8256d4c58e42" providerId="ADAL" clId="{6ED19B86-4E48-466A-9978-02006E1630E0}" dt="2025-02-09T08:21:33.081" v="4379" actId="47"/>
        <pc:sldMkLst>
          <pc:docMk/>
          <pc:sldMk cId="2568131322" sldId="389"/>
        </pc:sldMkLst>
      </pc:sldChg>
      <pc:sldChg chg="addSp delSp modSp add mod">
        <pc:chgData name="Laura Wickard" userId="ee208ece-54c9-4cfd-af96-8256d4c58e42" providerId="ADAL" clId="{6ED19B86-4E48-466A-9978-02006E1630E0}" dt="2025-02-09T01:07:35.729" v="111" actId="14100"/>
        <pc:sldMkLst>
          <pc:docMk/>
          <pc:sldMk cId="2580546917" sldId="391"/>
        </pc:sldMkLst>
        <pc:spChg chg="mod">
          <ac:chgData name="Laura Wickard" userId="ee208ece-54c9-4cfd-af96-8256d4c58e42" providerId="ADAL" clId="{6ED19B86-4E48-466A-9978-02006E1630E0}" dt="2025-02-09T01:07:35.729" v="111" actId="14100"/>
          <ac:spMkLst>
            <pc:docMk/>
            <pc:sldMk cId="2580546917" sldId="391"/>
            <ac:spMk id="2" creationId="{78F21C05-B984-B520-8D8D-ED1274E99D98}"/>
          </ac:spMkLst>
        </pc:spChg>
        <pc:picChg chg="add del mod">
          <ac:chgData name="Laura Wickard" userId="ee208ece-54c9-4cfd-af96-8256d4c58e42" providerId="ADAL" clId="{6ED19B86-4E48-466A-9978-02006E1630E0}" dt="2025-02-09T01:04:51.200" v="26" actId="478"/>
          <ac:picMkLst>
            <pc:docMk/>
            <pc:sldMk cId="2580546917" sldId="391"/>
            <ac:picMk id="4" creationId="{84FB0E44-B535-B8B3-1AB8-AD103E7954E1}"/>
          </ac:picMkLst>
        </pc:picChg>
        <pc:picChg chg="add mod">
          <ac:chgData name="Laura Wickard" userId="ee208ece-54c9-4cfd-af96-8256d4c58e42" providerId="ADAL" clId="{6ED19B86-4E48-466A-9978-02006E1630E0}" dt="2025-02-09T01:06:08.699" v="36" actId="14100"/>
          <ac:picMkLst>
            <pc:docMk/>
            <pc:sldMk cId="2580546917" sldId="391"/>
            <ac:picMk id="6" creationId="{B060DE0B-C9B2-6BC2-F433-051E5F54D750}"/>
          </ac:picMkLst>
        </pc:picChg>
        <pc:picChg chg="del">
          <ac:chgData name="Laura Wickard" userId="ee208ece-54c9-4cfd-af96-8256d4c58e42" providerId="ADAL" clId="{6ED19B86-4E48-466A-9978-02006E1630E0}" dt="2025-02-09T01:01:59.255" v="22" actId="478"/>
          <ac:picMkLst>
            <pc:docMk/>
            <pc:sldMk cId="2580546917" sldId="391"/>
            <ac:picMk id="7" creationId="{5FB9B3EC-EE55-84B9-1EA0-05F206191DE5}"/>
          </ac:picMkLst>
        </pc:picChg>
      </pc:sldChg>
      <pc:sldChg chg="add">
        <pc:chgData name="Laura Wickard" userId="ee208ece-54c9-4cfd-af96-8256d4c58e42" providerId="ADAL" clId="{6ED19B86-4E48-466A-9978-02006E1630E0}" dt="2025-02-09T01:07:56.135" v="113"/>
        <pc:sldMkLst>
          <pc:docMk/>
          <pc:sldMk cId="3632729650" sldId="392"/>
        </pc:sldMkLst>
      </pc:sldChg>
      <pc:sldChg chg="modSp add mod">
        <pc:chgData name="Laura Wickard" userId="ee208ece-54c9-4cfd-af96-8256d4c58e42" providerId="ADAL" clId="{6ED19B86-4E48-466A-9978-02006E1630E0}" dt="2025-02-09T07:56:28.525" v="2831" actId="20577"/>
        <pc:sldMkLst>
          <pc:docMk/>
          <pc:sldMk cId="2585799775" sldId="393"/>
        </pc:sldMkLst>
        <pc:spChg chg="mod">
          <ac:chgData name="Laura Wickard" userId="ee208ece-54c9-4cfd-af96-8256d4c58e42" providerId="ADAL" clId="{6ED19B86-4E48-466A-9978-02006E1630E0}" dt="2025-02-09T07:36:42.281" v="1481" actId="20577"/>
          <ac:spMkLst>
            <pc:docMk/>
            <pc:sldMk cId="2585799775" sldId="393"/>
            <ac:spMk id="12" creationId="{607BBCCF-2861-5764-859B-36D69A3E1F24}"/>
          </ac:spMkLst>
        </pc:spChg>
        <pc:spChg chg="mod">
          <ac:chgData name="Laura Wickard" userId="ee208ece-54c9-4cfd-af96-8256d4c58e42" providerId="ADAL" clId="{6ED19B86-4E48-466A-9978-02006E1630E0}" dt="2025-02-09T07:44:18.267" v="1951" actId="20577"/>
          <ac:spMkLst>
            <pc:docMk/>
            <pc:sldMk cId="2585799775" sldId="393"/>
            <ac:spMk id="14" creationId="{CCE71E85-9F83-A1BF-20FE-35A039784491}"/>
          </ac:spMkLst>
        </pc:spChg>
        <pc:spChg chg="mod">
          <ac:chgData name="Laura Wickard" userId="ee208ece-54c9-4cfd-af96-8256d4c58e42" providerId="ADAL" clId="{6ED19B86-4E48-466A-9978-02006E1630E0}" dt="2025-02-09T07:56:28.525" v="2831" actId="20577"/>
          <ac:spMkLst>
            <pc:docMk/>
            <pc:sldMk cId="2585799775" sldId="393"/>
            <ac:spMk id="15" creationId="{F709EC89-4187-647A-E790-10A214BF581C}"/>
          </ac:spMkLst>
        </pc:spChg>
        <pc:spChg chg="mod">
          <ac:chgData name="Laura Wickard" userId="ee208ece-54c9-4cfd-af96-8256d4c58e42" providerId="ADAL" clId="{6ED19B86-4E48-466A-9978-02006E1630E0}" dt="2025-02-09T01:31:07.558" v="1066"/>
          <ac:spMkLst>
            <pc:docMk/>
            <pc:sldMk cId="2585799775" sldId="393"/>
            <ac:spMk id="16" creationId="{DD897A1D-5CEE-3D9D-B7B2-0B128A82D1F3}"/>
          </ac:spMkLst>
        </pc:spChg>
        <pc:spChg chg="mod">
          <ac:chgData name="Laura Wickard" userId="ee208ece-54c9-4cfd-af96-8256d4c58e42" providerId="ADAL" clId="{6ED19B86-4E48-466A-9978-02006E1630E0}" dt="2025-02-09T01:31:21.671" v="1108" actId="20577"/>
          <ac:spMkLst>
            <pc:docMk/>
            <pc:sldMk cId="2585799775" sldId="393"/>
            <ac:spMk id="17" creationId="{9BF81D75-D6D1-82AC-A184-B3D9B33D5465}"/>
          </ac:spMkLst>
        </pc:spChg>
      </pc:sldChg>
      <pc:sldChg chg="add ord modNotesTx">
        <pc:chgData name="Laura Wickard" userId="ee208ece-54c9-4cfd-af96-8256d4c58e42" providerId="ADAL" clId="{6ED19B86-4E48-466A-9978-02006E1630E0}" dt="2025-02-09T08:06:23.860" v="3484" actId="20577"/>
        <pc:sldMkLst>
          <pc:docMk/>
          <pc:sldMk cId="3250531862" sldId="394"/>
        </pc:sldMkLst>
      </pc:sldChg>
      <pc:sldChg chg="addSp delSp modSp add mod ord modNotesTx">
        <pc:chgData name="Laura Wickard" userId="ee208ece-54c9-4cfd-af96-8256d4c58e42" providerId="ADAL" clId="{6ED19B86-4E48-466A-9978-02006E1630E0}" dt="2025-02-09T08:04:18.768" v="3066" actId="20577"/>
        <pc:sldMkLst>
          <pc:docMk/>
          <pc:sldMk cId="3408356125" sldId="395"/>
        </pc:sldMkLst>
        <pc:spChg chg="mod">
          <ac:chgData name="Laura Wickard" userId="ee208ece-54c9-4cfd-af96-8256d4c58e42" providerId="ADAL" clId="{6ED19B86-4E48-466A-9978-02006E1630E0}" dt="2025-02-09T08:02:12.959" v="2878" actId="1076"/>
          <ac:spMkLst>
            <pc:docMk/>
            <pc:sldMk cId="3408356125" sldId="395"/>
            <ac:spMk id="6" creationId="{427BCA62-CA6D-BA0B-22EE-906F54FAD513}"/>
          </ac:spMkLst>
        </pc:spChg>
        <pc:spChg chg="del">
          <ac:chgData name="Laura Wickard" userId="ee208ece-54c9-4cfd-af96-8256d4c58e42" providerId="ADAL" clId="{6ED19B86-4E48-466A-9978-02006E1630E0}" dt="2025-02-09T07:56:46.271" v="2832" actId="478"/>
          <ac:spMkLst>
            <pc:docMk/>
            <pc:sldMk cId="3408356125" sldId="395"/>
            <ac:spMk id="8" creationId="{AD4D3AAA-9206-46F7-9EF2-B8103C5D6B1D}"/>
          </ac:spMkLst>
        </pc:spChg>
        <pc:picChg chg="add mod">
          <ac:chgData name="Laura Wickard" userId="ee208ece-54c9-4cfd-af96-8256d4c58e42" providerId="ADAL" clId="{6ED19B86-4E48-466A-9978-02006E1630E0}" dt="2025-02-09T08:02:19.964" v="2879" actId="1076"/>
          <ac:picMkLst>
            <pc:docMk/>
            <pc:sldMk cId="3408356125" sldId="395"/>
            <ac:picMk id="3" creationId="{23392CC8-8109-8B9E-34E5-E76C88E3B3C1}"/>
          </ac:picMkLst>
        </pc:picChg>
        <pc:picChg chg="del">
          <ac:chgData name="Laura Wickard" userId="ee208ece-54c9-4cfd-af96-8256d4c58e42" providerId="ADAL" clId="{6ED19B86-4E48-466A-9978-02006E1630E0}" dt="2025-02-09T07:56:46.884" v="2833" actId="478"/>
          <ac:picMkLst>
            <pc:docMk/>
            <pc:sldMk cId="3408356125" sldId="395"/>
            <ac:picMk id="7" creationId="{B02501DB-81C4-5F7C-9B74-33D4B2714A94}"/>
          </ac:picMkLst>
        </pc:picChg>
      </pc:sldChg>
      <pc:sldChg chg="addSp delSp modSp add mod">
        <pc:chgData name="Laura Wickard" userId="ee208ece-54c9-4cfd-af96-8256d4c58e42" providerId="ADAL" clId="{6ED19B86-4E48-466A-9978-02006E1630E0}" dt="2025-02-09T08:22:46.980" v="4419" actId="20577"/>
        <pc:sldMkLst>
          <pc:docMk/>
          <pc:sldMk cId="1747628171" sldId="396"/>
        </pc:sldMkLst>
        <pc:spChg chg="add mod">
          <ac:chgData name="Laura Wickard" userId="ee208ece-54c9-4cfd-af96-8256d4c58e42" providerId="ADAL" clId="{6ED19B86-4E48-466A-9978-02006E1630E0}" dt="2025-02-09T08:22:46.980" v="4419" actId="20577"/>
          <ac:spMkLst>
            <pc:docMk/>
            <pc:sldMk cId="1747628171" sldId="396"/>
            <ac:spMk id="2" creationId="{D2CCF4C5-EF24-F5F5-3EDF-1513569B335D}"/>
          </ac:spMkLst>
        </pc:spChg>
        <pc:spChg chg="mod">
          <ac:chgData name="Laura Wickard" userId="ee208ece-54c9-4cfd-af96-8256d4c58e42" providerId="ADAL" clId="{6ED19B86-4E48-466A-9978-02006E1630E0}" dt="2025-02-09T07:50:56.475" v="2414" actId="20577"/>
          <ac:spMkLst>
            <pc:docMk/>
            <pc:sldMk cId="1747628171" sldId="396"/>
            <ac:spMk id="5" creationId="{026C506B-46BE-B1B1-43BD-C261D46409C0}"/>
          </ac:spMkLst>
        </pc:spChg>
        <pc:spChg chg="add del">
          <ac:chgData name="Laura Wickard" userId="ee208ece-54c9-4cfd-af96-8256d4c58e42" providerId="ADAL" clId="{6ED19B86-4E48-466A-9978-02006E1630E0}" dt="2025-02-09T07:46:43.431" v="1983" actId="478"/>
          <ac:spMkLst>
            <pc:docMk/>
            <pc:sldMk cId="1747628171" sldId="396"/>
            <ac:spMk id="12" creationId="{55B278E0-D802-2656-6696-7D0C38BEAB28}"/>
          </ac:spMkLst>
        </pc:spChg>
        <pc:spChg chg="add del mod">
          <ac:chgData name="Laura Wickard" userId="ee208ece-54c9-4cfd-af96-8256d4c58e42" providerId="ADAL" clId="{6ED19B86-4E48-466A-9978-02006E1630E0}" dt="2025-02-09T07:46:44.467" v="1985" actId="478"/>
          <ac:spMkLst>
            <pc:docMk/>
            <pc:sldMk cId="1747628171" sldId="396"/>
            <ac:spMk id="13" creationId="{63E9385D-EC00-1412-506D-63321D283985}"/>
          </ac:spMkLst>
        </pc:spChg>
        <pc:picChg chg="add del">
          <ac:chgData name="Laura Wickard" userId="ee208ece-54c9-4cfd-af96-8256d4c58e42" providerId="ADAL" clId="{6ED19B86-4E48-466A-9978-02006E1630E0}" dt="2025-02-09T07:46:43.054" v="1982" actId="478"/>
          <ac:picMkLst>
            <pc:docMk/>
            <pc:sldMk cId="1747628171" sldId="396"/>
            <ac:picMk id="11" creationId="{95514CD4-239B-6106-E753-51E11744B560}"/>
          </ac:picMkLst>
        </pc:picChg>
      </pc:sldChg>
      <pc:sldChg chg="addSp modSp add mod">
        <pc:chgData name="Laura Wickard" userId="ee208ece-54c9-4cfd-af96-8256d4c58e42" providerId="ADAL" clId="{6ED19B86-4E48-466A-9978-02006E1630E0}" dt="2025-02-09T08:26:39.413" v="4527" actId="1076"/>
        <pc:sldMkLst>
          <pc:docMk/>
          <pc:sldMk cId="2249302073" sldId="397"/>
        </pc:sldMkLst>
        <pc:spChg chg="mod">
          <ac:chgData name="Laura Wickard" userId="ee208ece-54c9-4cfd-af96-8256d4c58e42" providerId="ADAL" clId="{6ED19B86-4E48-466A-9978-02006E1630E0}" dt="2025-02-09T08:23:34.319" v="4520" actId="20577"/>
          <ac:spMkLst>
            <pc:docMk/>
            <pc:sldMk cId="2249302073" sldId="397"/>
            <ac:spMk id="2" creationId="{D2CCF4C5-EF24-F5F5-3EDF-1513569B335D}"/>
          </ac:spMkLst>
        </pc:spChg>
        <pc:spChg chg="mod">
          <ac:chgData name="Laura Wickard" userId="ee208ece-54c9-4cfd-af96-8256d4c58e42" providerId="ADAL" clId="{6ED19B86-4E48-466A-9978-02006E1630E0}" dt="2025-02-09T07:49:46.497" v="2286" actId="20577"/>
          <ac:spMkLst>
            <pc:docMk/>
            <pc:sldMk cId="2249302073" sldId="397"/>
            <ac:spMk id="5" creationId="{026C506B-46BE-B1B1-43BD-C261D46409C0}"/>
          </ac:spMkLst>
        </pc:spChg>
        <pc:picChg chg="add mod">
          <ac:chgData name="Laura Wickard" userId="ee208ece-54c9-4cfd-af96-8256d4c58e42" providerId="ADAL" clId="{6ED19B86-4E48-466A-9978-02006E1630E0}" dt="2025-02-09T08:26:39.413" v="4527" actId="1076"/>
          <ac:picMkLst>
            <pc:docMk/>
            <pc:sldMk cId="2249302073" sldId="397"/>
            <ac:picMk id="4" creationId="{D58D5B7D-F9A8-AFD6-06FB-F01BDB5C1D1B}"/>
          </ac:picMkLst>
        </pc:picChg>
      </pc:sldChg>
      <pc:sldChg chg="modSp add mod ord">
        <pc:chgData name="Laura Wickard" userId="ee208ece-54c9-4cfd-af96-8256d4c58e42" providerId="ADAL" clId="{6ED19B86-4E48-466A-9978-02006E1630E0}" dt="2025-02-09T08:17:00.888" v="4124"/>
        <pc:sldMkLst>
          <pc:docMk/>
          <pc:sldMk cId="846252380" sldId="398"/>
        </pc:sldMkLst>
        <pc:spChg chg="mod">
          <ac:chgData name="Laura Wickard" userId="ee208ece-54c9-4cfd-af96-8256d4c58e42" providerId="ADAL" clId="{6ED19B86-4E48-466A-9978-02006E1630E0}" dt="2025-02-09T08:16:56.574" v="4122" actId="14100"/>
          <ac:spMkLst>
            <pc:docMk/>
            <pc:sldMk cId="846252380" sldId="398"/>
            <ac:spMk id="2" creationId="{D2CCF4C5-EF24-F5F5-3EDF-1513569B335D}"/>
          </ac:spMkLst>
        </pc:spChg>
      </pc:sldChg>
      <pc:sldChg chg="modSp add mod">
        <pc:chgData name="Laura Wickard" userId="ee208ece-54c9-4cfd-af96-8256d4c58e42" providerId="ADAL" clId="{6ED19B86-4E48-466A-9978-02006E1630E0}" dt="2025-02-09T08:21:18.278" v="4377" actId="20577"/>
        <pc:sldMkLst>
          <pc:docMk/>
          <pc:sldMk cId="3337362204" sldId="399"/>
        </pc:sldMkLst>
        <pc:spChg chg="mod">
          <ac:chgData name="Laura Wickard" userId="ee208ece-54c9-4cfd-af96-8256d4c58e42" providerId="ADAL" clId="{6ED19B86-4E48-466A-9978-02006E1630E0}" dt="2025-02-09T08:21:18.278" v="4377" actId="20577"/>
          <ac:spMkLst>
            <pc:docMk/>
            <pc:sldMk cId="3337362204" sldId="399"/>
            <ac:spMk id="3" creationId="{2890EAA0-F26D-2AFF-B53A-3BAB9240B7E9}"/>
          </ac:spMkLst>
        </pc:spChg>
        <pc:spChg chg="mod">
          <ac:chgData name="Laura Wickard" userId="ee208ece-54c9-4cfd-af96-8256d4c58e42" providerId="ADAL" clId="{6ED19B86-4E48-466A-9978-02006E1630E0}" dt="2025-02-09T08:20:56.015" v="4373" actId="1076"/>
          <ac:spMkLst>
            <pc:docMk/>
            <pc:sldMk cId="3337362204" sldId="399"/>
            <ac:spMk id="6" creationId="{9100D140-566B-4913-4377-3DECD5997FDD}"/>
          </ac:spMkLst>
        </pc:spChg>
      </pc:sldChg>
      <pc:sldChg chg="add">
        <pc:chgData name="Laura Wickard" userId="ee208ece-54c9-4cfd-af96-8256d4c58e42" providerId="ADAL" clId="{6ED19B86-4E48-466A-9978-02006E1630E0}" dt="2025-02-09T07:52:45.109" v="2610"/>
        <pc:sldMkLst>
          <pc:docMk/>
          <pc:sldMk cId="3413507654" sldId="400"/>
        </pc:sldMkLst>
      </pc:sldChg>
      <pc:sldChg chg="add">
        <pc:chgData name="Laura Wickard" userId="ee208ece-54c9-4cfd-af96-8256d4c58e42" providerId="ADAL" clId="{6ED19B86-4E48-466A-9978-02006E1630E0}" dt="2025-02-09T07:52:47.405" v="2612"/>
        <pc:sldMkLst>
          <pc:docMk/>
          <pc:sldMk cId="1562742869" sldId="401"/>
        </pc:sldMkLst>
      </pc:sldChg>
      <pc:sldChg chg="addSp delSp modSp add mod modAnim">
        <pc:chgData name="Laura Wickard" userId="ee208ece-54c9-4cfd-af96-8256d4c58e42" providerId="ADAL" clId="{6ED19B86-4E48-466A-9978-02006E1630E0}" dt="2025-02-09T08:16:31.148" v="4121"/>
        <pc:sldMkLst>
          <pc:docMk/>
          <pc:sldMk cId="151283287" sldId="402"/>
        </pc:sldMkLst>
        <pc:spChg chg="add mod">
          <ac:chgData name="Laura Wickard" userId="ee208ece-54c9-4cfd-af96-8256d4c58e42" providerId="ADAL" clId="{6ED19B86-4E48-466A-9978-02006E1630E0}" dt="2025-02-09T08:16:27.789" v="4120" actId="1076"/>
          <ac:spMkLst>
            <pc:docMk/>
            <pc:sldMk cId="151283287" sldId="402"/>
            <ac:spMk id="4" creationId="{19FE3DF1-DD91-E93D-A730-0854B0C424A2}"/>
          </ac:spMkLst>
        </pc:spChg>
        <pc:spChg chg="mod">
          <ac:chgData name="Laura Wickard" userId="ee208ece-54c9-4cfd-af96-8256d4c58e42" providerId="ADAL" clId="{6ED19B86-4E48-466A-9978-02006E1630E0}" dt="2025-02-09T08:11:29.283" v="4083" actId="20577"/>
          <ac:spMkLst>
            <pc:docMk/>
            <pc:sldMk cId="151283287" sldId="402"/>
            <ac:spMk id="5" creationId="{026C506B-46BE-B1B1-43BD-C261D46409C0}"/>
          </ac:spMkLst>
        </pc:spChg>
        <pc:spChg chg="del">
          <ac:chgData name="Laura Wickard" userId="ee208ece-54c9-4cfd-af96-8256d4c58e42" providerId="ADAL" clId="{6ED19B86-4E48-466A-9978-02006E1630E0}" dt="2025-02-09T08:11:34.550" v="4085" actId="478"/>
          <ac:spMkLst>
            <pc:docMk/>
            <pc:sldMk cId="151283287" sldId="402"/>
            <ac:spMk id="12" creationId="{55B278E0-D802-2656-6696-7D0C38BEAB28}"/>
          </ac:spMkLst>
        </pc:spChg>
        <pc:spChg chg="del">
          <ac:chgData name="Laura Wickard" userId="ee208ece-54c9-4cfd-af96-8256d4c58e42" providerId="ADAL" clId="{6ED19B86-4E48-466A-9978-02006E1630E0}" dt="2025-02-09T08:11:37.188" v="4086" actId="478"/>
          <ac:spMkLst>
            <pc:docMk/>
            <pc:sldMk cId="151283287" sldId="402"/>
            <ac:spMk id="13" creationId="{63E9385D-EC00-1412-506D-63321D283985}"/>
          </ac:spMkLst>
        </pc:spChg>
        <pc:picChg chg="add mod ord">
          <ac:chgData name="Laura Wickard" userId="ee208ece-54c9-4cfd-af96-8256d4c58e42" providerId="ADAL" clId="{6ED19B86-4E48-466A-9978-02006E1630E0}" dt="2025-02-09T08:15:52.700" v="4092" actId="167"/>
          <ac:picMkLst>
            <pc:docMk/>
            <pc:sldMk cId="151283287" sldId="402"/>
            <ac:picMk id="3" creationId="{1501832C-A6E7-EE98-0075-5139F22399E8}"/>
          </ac:picMkLst>
        </pc:picChg>
        <pc:picChg chg="del">
          <ac:chgData name="Laura Wickard" userId="ee208ece-54c9-4cfd-af96-8256d4c58e42" providerId="ADAL" clId="{6ED19B86-4E48-466A-9978-02006E1630E0}" dt="2025-02-09T08:11:31.848" v="4084" actId="478"/>
          <ac:picMkLst>
            <pc:docMk/>
            <pc:sldMk cId="151283287" sldId="402"/>
            <ac:picMk id="11" creationId="{95514CD4-239B-6106-E753-51E11744B560}"/>
          </ac:picMkLst>
        </pc:picChg>
      </pc:sldChg>
      <pc:sldMasterChg chg="addSldLayout">
        <pc:chgData name="Laura Wickard" userId="ee208ece-54c9-4cfd-af96-8256d4c58e42" providerId="ADAL" clId="{6ED19B86-4E48-466A-9978-02006E1630E0}" dt="2025-02-09T07:52:47.405" v="2611" actId="27028"/>
        <pc:sldMasterMkLst>
          <pc:docMk/>
          <pc:sldMasterMk cId="0" sldId="2147483915"/>
        </pc:sldMasterMkLst>
        <pc:sldLayoutChg chg="add">
          <pc:chgData name="Laura Wickard" userId="ee208ece-54c9-4cfd-af96-8256d4c58e42" providerId="ADAL" clId="{6ED19B86-4E48-466A-9978-02006E1630E0}" dt="2025-02-09T07:52:43.914" v="2607" actId="27028"/>
          <pc:sldLayoutMkLst>
            <pc:docMk/>
            <pc:sldMasterMk cId="0" sldId="2147483915"/>
            <pc:sldLayoutMk cId="2964795398" sldId="2147483936"/>
          </pc:sldLayoutMkLst>
        </pc:sldLayoutChg>
        <pc:sldLayoutChg chg="add">
          <pc:chgData name="Laura Wickard" userId="ee208ece-54c9-4cfd-af96-8256d4c58e42" providerId="ADAL" clId="{6ED19B86-4E48-466A-9978-02006E1630E0}" dt="2025-02-09T07:52:45.109" v="2609" actId="27028"/>
          <pc:sldLayoutMkLst>
            <pc:docMk/>
            <pc:sldMasterMk cId="0" sldId="2147483915"/>
            <pc:sldLayoutMk cId="592987170" sldId="2147483937"/>
          </pc:sldLayoutMkLst>
        </pc:sldLayoutChg>
        <pc:sldLayoutChg chg="add">
          <pc:chgData name="Laura Wickard" userId="ee208ece-54c9-4cfd-af96-8256d4c58e42" providerId="ADAL" clId="{6ED19B86-4E48-466A-9978-02006E1630E0}" dt="2025-02-09T07:52:47.405" v="2611" actId="27028"/>
          <pc:sldLayoutMkLst>
            <pc:docMk/>
            <pc:sldMasterMk cId="0" sldId="2147483915"/>
            <pc:sldLayoutMk cId="3740030238" sldId="214748393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cs typeface="Arial" charset="0"/>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cs typeface="Arial" charset="0"/>
              </a:defRPr>
            </a:lvl1pPr>
          </a:lstStyle>
          <a:p>
            <a:pPr>
              <a:defRPr/>
            </a:pPr>
            <a:fld id="{784508CF-F35E-4706-9BA6-77B79739D350}" type="datetimeFigureOut">
              <a:rPr lang="en-US"/>
              <a:pPr>
                <a:defRPr/>
              </a:pPr>
              <a:t>2/9/2025</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cs typeface="Arial" charset="0"/>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cs typeface="Arial" charset="0"/>
              </a:defRPr>
            </a:lvl1pPr>
          </a:lstStyle>
          <a:p>
            <a:pPr>
              <a:defRPr/>
            </a:pPr>
            <a:fld id="{0C508FB5-316F-4A35-B1F0-6AB2FEB5A16C}" type="slidenum">
              <a:rPr lang="en-US"/>
              <a:pPr>
                <a:defRPr/>
              </a:pPr>
              <a:t>‹#›</a:t>
            </a:fld>
            <a:endParaRPr lang="en-US"/>
          </a:p>
        </p:txBody>
      </p:sp>
    </p:spTree>
    <p:extLst>
      <p:ext uri="{BB962C8B-B14F-4D97-AF65-F5344CB8AC3E}">
        <p14:creationId xmlns:p14="http://schemas.microsoft.com/office/powerpoint/2010/main" val="1257073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A497A26D-E782-4A23-BE45-60EE98FD9B72}" type="datetimeFigureOut">
              <a:rPr lang="en-US"/>
              <a:pPr>
                <a:defRPr/>
              </a:pPr>
              <a:t>2/9/2025</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803B2A7E-0BD1-4B2E-9C7E-29952F5650DC}" type="slidenum">
              <a:rPr lang="en-US"/>
              <a:pPr>
                <a:defRPr/>
              </a:pPr>
              <a:t>‹#›</a:t>
            </a:fld>
            <a:endParaRPr lang="en-US"/>
          </a:p>
        </p:txBody>
      </p:sp>
    </p:spTree>
    <p:extLst>
      <p:ext uri="{BB962C8B-B14F-4D97-AF65-F5344CB8AC3E}">
        <p14:creationId xmlns:p14="http://schemas.microsoft.com/office/powerpoint/2010/main" val="24537528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3B2A7E-0BD1-4B2E-9C7E-29952F5650DC}" type="slidenum">
              <a:rPr lang="en-US" smtClean="0"/>
              <a:pPr>
                <a:defRPr/>
              </a:pPr>
              <a:t>1</a:t>
            </a:fld>
            <a:endParaRPr lang="en-US"/>
          </a:p>
        </p:txBody>
      </p:sp>
    </p:spTree>
    <p:extLst>
      <p:ext uri="{BB962C8B-B14F-4D97-AF65-F5344CB8AC3E}">
        <p14:creationId xmlns:p14="http://schemas.microsoft.com/office/powerpoint/2010/main" val="76970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89FA2-7B62-CA74-B7A2-FE973630D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82C57-E6D4-7794-1BB2-A910785A4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6764C-74B0-00C4-BD4D-A95A7108F6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A9666-C0C8-D595-12E5-8DE9F954B4A1}"/>
              </a:ext>
            </a:extLst>
          </p:cNvPr>
          <p:cNvSpPr>
            <a:spLocks noGrp="1"/>
          </p:cNvSpPr>
          <p:nvPr>
            <p:ph type="sldNum" sz="quarter" idx="10"/>
          </p:nvPr>
        </p:nvSpPr>
        <p:spPr/>
        <p:txBody>
          <a:bodyPr/>
          <a:lstStyle/>
          <a:p>
            <a:pPr>
              <a:defRPr/>
            </a:pPr>
            <a:fld id="{803B2A7E-0BD1-4B2E-9C7E-29952F5650DC}" type="slidenum">
              <a:rPr lang="en-US" smtClean="0"/>
              <a:pPr>
                <a:defRPr/>
              </a:pPr>
              <a:t>2</a:t>
            </a:fld>
            <a:endParaRPr lang="en-US"/>
          </a:p>
        </p:txBody>
      </p:sp>
    </p:spTree>
    <p:extLst>
      <p:ext uri="{BB962C8B-B14F-4D97-AF65-F5344CB8AC3E}">
        <p14:creationId xmlns:p14="http://schemas.microsoft.com/office/powerpoint/2010/main" val="303972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t>
            </a:r>
            <a:r>
              <a:rPr lang="en-US" b="1" dirty="0"/>
              <a:t>Agenda </a:t>
            </a:r>
            <a:r>
              <a:rPr lang="en-US" b="0" dirty="0"/>
              <a:t>includes explaining an overview of the purpose &amp; benefits of Standard Jobs and looking at what it takes to set them up – whether from a vendor provided option or manually created.</a:t>
            </a:r>
            <a:endParaRPr lang="en-US" dirty="0"/>
          </a:p>
          <a:p>
            <a:endParaRPr lang="en-US" dirty="0"/>
          </a:p>
          <a:p>
            <a:r>
              <a:rPr lang="en-US" dirty="0"/>
              <a:t>Next, we will walk through a few workflow options.</a:t>
            </a:r>
          </a:p>
          <a:p>
            <a:endParaRPr lang="en-US" dirty="0"/>
          </a:p>
          <a:p>
            <a:r>
              <a:rPr lang="en-US" dirty="0"/>
              <a:t>Then we will get to see the results of being consistent by review a report.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4</a:t>
            </a:fld>
            <a:endParaRPr lang="en-US"/>
          </a:p>
        </p:txBody>
      </p:sp>
    </p:spTree>
    <p:extLst>
      <p:ext uri="{BB962C8B-B14F-4D97-AF65-F5344CB8AC3E}">
        <p14:creationId xmlns:p14="http://schemas.microsoft.com/office/powerpoint/2010/main" val="240236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attended Melissa’s Quoting Class, she explained the benefit of using Quoting Templates to quickly add unit lines to Unit Quotes</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5</a:t>
            </a:fld>
            <a:endParaRPr lang="en-US"/>
          </a:p>
        </p:txBody>
      </p:sp>
    </p:spTree>
    <p:extLst>
      <p:ext uri="{BB962C8B-B14F-4D97-AF65-F5344CB8AC3E}">
        <p14:creationId xmlns:p14="http://schemas.microsoft.com/office/powerpoint/2010/main" val="2257894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have your Base Retail and Est. Base Cost on the Template, which becomes part of the Unit Quote calculations, but then that is what also controls the COST that gets defaulted on the </a:t>
            </a:r>
            <a:r>
              <a:rPr lang="en-US" i="1" dirty="0"/>
              <a:t>Draft Voucher </a:t>
            </a:r>
            <a:r>
              <a:rPr lang="en-US" i="0" dirty="0"/>
              <a:t>that gets created from a Posted Unit Receipt.</a:t>
            </a:r>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6</a:t>
            </a:fld>
            <a:endParaRPr lang="en-US"/>
          </a:p>
        </p:txBody>
      </p:sp>
    </p:spTree>
    <p:extLst>
      <p:ext uri="{BB962C8B-B14F-4D97-AF65-F5344CB8AC3E}">
        <p14:creationId xmlns:p14="http://schemas.microsoft.com/office/powerpoint/2010/main" val="1455191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store Options what include both Retail and Cost so you can select which options you want on the units being ordered.</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7</a:t>
            </a:fld>
            <a:endParaRPr lang="en-US"/>
          </a:p>
        </p:txBody>
      </p:sp>
    </p:spTree>
    <p:extLst>
      <p:ext uri="{BB962C8B-B14F-4D97-AF65-F5344CB8AC3E}">
        <p14:creationId xmlns:p14="http://schemas.microsoft.com/office/powerpoint/2010/main" val="3826163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far as the Vendor record goes, this is where you determine if you want Aspen to automatically create a Unit Voucher.</a:t>
            </a:r>
          </a:p>
          <a:p>
            <a:endParaRPr lang="en-US" dirty="0"/>
          </a:p>
          <a:p>
            <a:r>
              <a:rPr lang="en-US" b="1" dirty="0"/>
              <a:t>NOTE: </a:t>
            </a:r>
            <a:r>
              <a:rPr lang="en-US" b="0" dirty="0"/>
              <a:t>If multiple units are on one receipt, selecting the Auto create vouchers will create 1 voucher for each unit.</a:t>
            </a:r>
          </a:p>
          <a:p>
            <a:endParaRPr lang="en-US" b="0" dirty="0"/>
          </a:p>
          <a:p>
            <a:r>
              <a:rPr lang="en-US" b="0" dirty="0"/>
              <a:t>You also have the option to select a different Payment Vendor if needed, however, the liability account is determined by the Purchase Vendor &amp; Voucher Type.</a:t>
            </a:r>
            <a:endParaRPr lang="en-US" b="1"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8</a:t>
            </a:fld>
            <a:endParaRPr lang="en-US"/>
          </a:p>
        </p:txBody>
      </p:sp>
    </p:spTree>
    <p:extLst>
      <p:ext uri="{BB962C8B-B14F-4D97-AF65-F5344CB8AC3E}">
        <p14:creationId xmlns:p14="http://schemas.microsoft.com/office/powerpoint/2010/main" val="2115945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14</a:t>
            </a:fld>
            <a:endParaRPr lang="en-US"/>
          </a:p>
        </p:txBody>
      </p:sp>
    </p:spTree>
    <p:extLst>
      <p:ext uri="{BB962C8B-B14F-4D97-AF65-F5344CB8AC3E}">
        <p14:creationId xmlns:p14="http://schemas.microsoft.com/office/powerpoint/2010/main" val="694673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15</a:t>
            </a:fld>
            <a:endParaRPr lang="en-US"/>
          </a:p>
        </p:txBody>
      </p:sp>
    </p:spTree>
    <p:extLst>
      <p:ext uri="{BB962C8B-B14F-4D97-AF65-F5344CB8AC3E}">
        <p14:creationId xmlns:p14="http://schemas.microsoft.com/office/powerpoint/2010/main" val="75637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16</a:t>
            </a:fld>
            <a:endParaRPr lang="en-US"/>
          </a:p>
        </p:txBody>
      </p:sp>
    </p:spTree>
    <p:extLst>
      <p:ext uri="{BB962C8B-B14F-4D97-AF65-F5344CB8AC3E}">
        <p14:creationId xmlns:p14="http://schemas.microsoft.com/office/powerpoint/2010/main" val="3890316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28B1E-0BC8-8810-9FD4-C0761512D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4A014-7EE8-2CED-490C-FA0C66B575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6DD1D-26AE-9134-8000-20CE85AD7C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117949-650E-4906-E975-754384E02BF1}"/>
              </a:ext>
            </a:extLst>
          </p:cNvPr>
          <p:cNvSpPr>
            <a:spLocks noGrp="1"/>
          </p:cNvSpPr>
          <p:nvPr>
            <p:ph type="sldNum" sz="quarter" idx="10"/>
          </p:nvPr>
        </p:nvSpPr>
        <p:spPr/>
        <p:txBody>
          <a:bodyPr/>
          <a:lstStyle/>
          <a:p>
            <a:pPr>
              <a:defRPr/>
            </a:pPr>
            <a:fld id="{803B2A7E-0BD1-4B2E-9C7E-29952F5650DC}" type="slidenum">
              <a:rPr lang="en-US" smtClean="0"/>
              <a:pPr>
                <a:defRPr/>
              </a:pPr>
              <a:t>17</a:t>
            </a:fld>
            <a:endParaRPr lang="en-US"/>
          </a:p>
        </p:txBody>
      </p:sp>
    </p:spTree>
    <p:extLst>
      <p:ext uri="{BB962C8B-B14F-4D97-AF65-F5344CB8AC3E}">
        <p14:creationId xmlns:p14="http://schemas.microsoft.com/office/powerpoint/2010/main" val="1917978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4" name="Rectangle 3"/>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rostokąt 5">
            <a:extLst>
              <a:ext uri="{FF2B5EF4-FFF2-40B4-BE49-F238E27FC236}">
                <a16:creationId xmlns:a16="http://schemas.microsoft.com/office/drawing/2014/main" id="{E39114BA-10F2-4096-95CF-78276C49245A}"/>
              </a:ext>
            </a:extLst>
          </p:cNvPr>
          <p:cNvSpPr/>
          <p:nvPr userDrawn="1"/>
        </p:nvSpPr>
        <p:spPr>
          <a:xfrm>
            <a:off x="-2569" y="-1"/>
            <a:ext cx="12194569" cy="6240779"/>
          </a:xfrm>
          <a:prstGeom prst="rect">
            <a:avLst/>
          </a:prstGeom>
          <a:solidFill>
            <a:srgbClr val="165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Title 1">
            <a:extLst>
              <a:ext uri="{FF2B5EF4-FFF2-40B4-BE49-F238E27FC236}">
                <a16:creationId xmlns:a16="http://schemas.microsoft.com/office/drawing/2014/main" id="{F458DA13-EA99-4F89-ADC6-B207C3B4B710}"/>
              </a:ext>
            </a:extLst>
          </p:cNvPr>
          <p:cNvSpPr>
            <a:spLocks noGrp="1"/>
          </p:cNvSpPr>
          <p:nvPr>
            <p:ph type="title" hasCustomPrompt="1"/>
          </p:nvPr>
        </p:nvSpPr>
        <p:spPr>
          <a:xfrm>
            <a:off x="0" y="2548888"/>
            <a:ext cx="12192000" cy="1143000"/>
          </a:xfrm>
          <a:prstGeom prst="rect">
            <a:avLst/>
          </a:prstGeom>
        </p:spPr>
        <p:txBody>
          <a:bodyPr anchor="ctr"/>
          <a:lstStyle>
            <a:lvl1pPr>
              <a:defRPr sz="4800" b="1">
                <a:solidFill>
                  <a:schemeClr val="bg1"/>
                </a:solidFill>
                <a:latin typeface="Franklin Gothic Book" panose="020B0503020102020204" pitchFamily="34" charset="0"/>
              </a:defRPr>
            </a:lvl1pPr>
          </a:lstStyle>
          <a:p>
            <a:pPr algn="ctr"/>
            <a:r>
              <a:rPr lang="pl-PL" sz="5400" dirty="0" err="1"/>
              <a:t>Thank</a:t>
            </a:r>
            <a:r>
              <a:rPr lang="pl-PL" sz="5400" dirty="0"/>
              <a:t> </a:t>
            </a:r>
            <a:r>
              <a:rPr lang="pl-PL" sz="5400" dirty="0" err="1"/>
              <a:t>you</a:t>
            </a:r>
            <a:r>
              <a:rPr lang="pl-PL" sz="5400" dirty="0"/>
              <a:t>!</a:t>
            </a:r>
            <a:endParaRPr lang="en-US" sz="5400" dirty="0"/>
          </a:p>
        </p:txBody>
      </p:sp>
      <p:sp>
        <p:nvSpPr>
          <p:cNvPr id="8" name="Prostokąt 4">
            <a:extLst>
              <a:ext uri="{FF2B5EF4-FFF2-40B4-BE49-F238E27FC236}">
                <a16:creationId xmlns:a16="http://schemas.microsoft.com/office/drawing/2014/main" id="{5CA29A22-A717-B782-5ABE-74B9494D67EC}"/>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E15C7E6E-A4A0-6C9F-3F36-2E80E9A19D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93CFB0C1-E036-BCB0-9482-3C74BF4933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740030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3" name="Prostokąt 4">
            <a:extLst>
              <a:ext uri="{FF2B5EF4-FFF2-40B4-BE49-F238E27FC236}">
                <a16:creationId xmlns:a16="http://schemas.microsoft.com/office/drawing/2014/main" id="{626D3D97-36C5-5BE7-BA1A-A4D700B9DDB5}"/>
              </a:ext>
            </a:extLst>
          </p:cNvPr>
          <p:cNvSpPr/>
          <p:nvPr userDrawn="1"/>
        </p:nvSpPr>
        <p:spPr>
          <a:xfrm>
            <a:off x="0" y="1752600"/>
            <a:ext cx="12192000" cy="510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757E584D-1878-33CD-A221-60F7BCF12426}"/>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6" name="Graphic 5">
            <a:extLst>
              <a:ext uri="{FF2B5EF4-FFF2-40B4-BE49-F238E27FC236}">
                <a16:creationId xmlns:a16="http://schemas.microsoft.com/office/drawing/2014/main" id="{FECF015F-EFA7-113C-8C88-0D6F5894F5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7" name="Graphic 6">
            <a:extLst>
              <a:ext uri="{FF2B5EF4-FFF2-40B4-BE49-F238E27FC236}">
                <a16:creationId xmlns:a16="http://schemas.microsoft.com/office/drawing/2014/main" id="{D9459BD2-2E62-D203-28FB-8940788B2C5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5929871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9" name="Text Placeholder 14">
            <a:extLst>
              <a:ext uri="{FF2B5EF4-FFF2-40B4-BE49-F238E27FC236}">
                <a16:creationId xmlns:a16="http://schemas.microsoft.com/office/drawing/2014/main" id="{556BC2F7-27D8-4D87-9000-7B3D3161431A}"/>
              </a:ext>
            </a:extLst>
          </p:cNvPr>
          <p:cNvSpPr>
            <a:spLocks noGrp="1"/>
          </p:cNvSpPr>
          <p:nvPr>
            <p:ph type="body" sz="quarter" idx="12" hasCustomPrompt="1"/>
          </p:nvPr>
        </p:nvSpPr>
        <p:spPr>
          <a:xfrm>
            <a:off x="792912" y="458865"/>
            <a:ext cx="8664044" cy="757573"/>
          </a:xfrm>
          <a:prstGeom prst="rect">
            <a:avLst/>
          </a:prstGeom>
        </p:spPr>
        <p:txBody>
          <a:bodyPr/>
          <a:lstStyle>
            <a:lvl1pPr>
              <a:defRPr sz="3000" b="1">
                <a:solidFill>
                  <a:srgbClr val="1D4982"/>
                </a:solidFill>
                <a:latin typeface="+mj-lt"/>
              </a:defRPr>
            </a:lvl1pPr>
          </a:lstStyle>
          <a:p>
            <a:pPr lvl="0"/>
            <a:r>
              <a:rPr lang="en-US"/>
              <a:t>Agenda</a:t>
            </a:r>
          </a:p>
        </p:txBody>
      </p:sp>
      <p:sp>
        <p:nvSpPr>
          <p:cNvPr id="12" name="Text Placeholder 11">
            <a:extLst>
              <a:ext uri="{FF2B5EF4-FFF2-40B4-BE49-F238E27FC236}">
                <a16:creationId xmlns:a16="http://schemas.microsoft.com/office/drawing/2014/main" id="{94F7F7FA-2CD0-4FA4-8214-DD805E499FF0}"/>
              </a:ext>
            </a:extLst>
          </p:cNvPr>
          <p:cNvSpPr>
            <a:spLocks noGrp="1"/>
          </p:cNvSpPr>
          <p:nvPr>
            <p:ph type="body" sz="quarter" idx="13" hasCustomPrompt="1"/>
          </p:nvPr>
        </p:nvSpPr>
        <p:spPr>
          <a:xfrm>
            <a:off x="792911" y="1373983"/>
            <a:ext cx="10624695" cy="2190751"/>
          </a:xfrm>
          <a:prstGeom prst="rect">
            <a:avLst/>
          </a:prstGeom>
        </p:spPr>
        <p:txBody>
          <a:bodyPr/>
          <a:lstStyle>
            <a:lvl1pPr>
              <a:lnSpc>
                <a:spcPct val="150000"/>
              </a:lnSpc>
              <a:buFont typeface="Arial" panose="020B0604020202020204" pitchFamily="34" charset="0"/>
              <a:buChar char="•"/>
              <a:defRPr sz="2200">
                <a:latin typeface="+mj-lt"/>
              </a:defRPr>
            </a:lvl1pPr>
            <a:lvl2pPr marL="859536" indent="-512064">
              <a:lnSpc>
                <a:spcPct val="150000"/>
              </a:lnSpc>
              <a:buFont typeface="Arial" panose="020B0604020202020204" pitchFamily="34" charset="0"/>
              <a:buChar char="•"/>
              <a:defRPr sz="2200">
                <a:latin typeface="+mj-lt"/>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a:t>Item 1</a:t>
            </a:r>
          </a:p>
          <a:p>
            <a:pPr lvl="1"/>
            <a:r>
              <a:rPr lang="en-US"/>
              <a:t>Item 2</a:t>
            </a:r>
          </a:p>
          <a:p>
            <a:pPr lvl="0"/>
            <a:endParaRPr lang="en-US"/>
          </a:p>
        </p:txBody>
      </p:sp>
      <p:sp>
        <p:nvSpPr>
          <p:cNvPr id="14" name="Prostokąt 4">
            <a:extLst>
              <a:ext uri="{FF2B5EF4-FFF2-40B4-BE49-F238E27FC236}">
                <a16:creationId xmlns:a16="http://schemas.microsoft.com/office/drawing/2014/main" id="{86035A98-9E03-49CB-9205-BC3B92D86D68}"/>
              </a:ext>
            </a:extLst>
          </p:cNvPr>
          <p:cNvSpPr/>
          <p:nvPr userDrawn="1"/>
        </p:nvSpPr>
        <p:spPr>
          <a:xfrm>
            <a:off x="0" y="5990557"/>
            <a:ext cx="12192000" cy="904686"/>
          </a:xfrm>
          <a:prstGeom prst="rect">
            <a:avLst/>
          </a:prstGeom>
          <a:solidFill>
            <a:srgbClr val="004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4" noProof="0"/>
          </a:p>
        </p:txBody>
      </p:sp>
      <p:grpSp>
        <p:nvGrpSpPr>
          <p:cNvPr id="15" name="Group 14">
            <a:extLst>
              <a:ext uri="{FF2B5EF4-FFF2-40B4-BE49-F238E27FC236}">
                <a16:creationId xmlns:a16="http://schemas.microsoft.com/office/drawing/2014/main" id="{ADA12608-26EC-4F24-B05C-F2A20824C1B9}"/>
              </a:ext>
            </a:extLst>
          </p:cNvPr>
          <p:cNvGrpSpPr/>
          <p:nvPr userDrawn="1"/>
        </p:nvGrpSpPr>
        <p:grpSpPr>
          <a:xfrm>
            <a:off x="7062947" y="6267972"/>
            <a:ext cx="4801840" cy="351860"/>
            <a:chOff x="7109091" y="6301627"/>
            <a:chExt cx="4778111" cy="351860"/>
          </a:xfrm>
        </p:grpSpPr>
        <p:pic>
          <p:nvPicPr>
            <p:cNvPr id="16" name="Picture 15" descr="A picture containing drawing&#10;&#10;Description automatically generated">
              <a:extLst>
                <a:ext uri="{FF2B5EF4-FFF2-40B4-BE49-F238E27FC236}">
                  <a16:creationId xmlns:a16="http://schemas.microsoft.com/office/drawing/2014/main" id="{DEF83FEA-CA50-4358-BC1D-509FDB897989}"/>
                </a:ext>
              </a:extLst>
            </p:cNvPr>
            <p:cNvPicPr>
              <a:picLocks noChangeAspect="1"/>
            </p:cNvPicPr>
            <p:nvPr userDrawn="1"/>
          </p:nvPicPr>
          <p:blipFill>
            <a:blip r:embed="rId2"/>
            <a:stretch>
              <a:fillRect/>
            </a:stretch>
          </p:blipFill>
          <p:spPr>
            <a:xfrm>
              <a:off x="7109091" y="6370743"/>
              <a:ext cx="1418323" cy="236821"/>
            </a:xfrm>
            <a:prstGeom prst="rect">
              <a:avLst/>
            </a:prstGeom>
          </p:spPr>
        </p:pic>
        <p:pic>
          <p:nvPicPr>
            <p:cNvPr id="17" name="Picture 16" descr="Text&#10;&#10;Description automatically generated">
              <a:extLst>
                <a:ext uri="{FF2B5EF4-FFF2-40B4-BE49-F238E27FC236}">
                  <a16:creationId xmlns:a16="http://schemas.microsoft.com/office/drawing/2014/main" id="{BD93CBAF-2FAB-4602-B4FC-3F740CF72C29}"/>
                </a:ext>
              </a:extLst>
            </p:cNvPr>
            <p:cNvPicPr>
              <a:picLocks noChangeAspect="1"/>
            </p:cNvPicPr>
            <p:nvPr userDrawn="1"/>
          </p:nvPicPr>
          <p:blipFill>
            <a:blip r:embed="rId3"/>
            <a:stretch>
              <a:fillRect/>
            </a:stretch>
          </p:blipFill>
          <p:spPr>
            <a:xfrm>
              <a:off x="8802050" y="6301627"/>
              <a:ext cx="1301360" cy="351860"/>
            </a:xfrm>
            <a:prstGeom prst="rect">
              <a:avLst/>
            </a:prstGeom>
          </p:spPr>
        </p:pic>
        <p:pic>
          <p:nvPicPr>
            <p:cNvPr id="18" name="Picture 17" descr="A picture containing drawing, clock&#10;&#10;Description automatically generated">
              <a:extLst>
                <a:ext uri="{FF2B5EF4-FFF2-40B4-BE49-F238E27FC236}">
                  <a16:creationId xmlns:a16="http://schemas.microsoft.com/office/drawing/2014/main" id="{F4F61A23-0906-4350-A8C0-1885947D1943}"/>
                </a:ext>
              </a:extLst>
            </p:cNvPr>
            <p:cNvPicPr>
              <a:picLocks noChangeAspect="1"/>
            </p:cNvPicPr>
            <p:nvPr userDrawn="1"/>
          </p:nvPicPr>
          <p:blipFill>
            <a:blip r:embed="rId4"/>
            <a:stretch>
              <a:fillRect/>
            </a:stretch>
          </p:blipFill>
          <p:spPr>
            <a:xfrm>
              <a:off x="10378046" y="6323904"/>
              <a:ext cx="1509156" cy="268680"/>
            </a:xfrm>
            <a:prstGeom prst="rect">
              <a:avLst/>
            </a:prstGeom>
          </p:spPr>
        </p:pic>
      </p:grpSp>
      <p:pic>
        <p:nvPicPr>
          <p:cNvPr id="19" name="Picture 18" descr="Graphical user interface, text&#10;&#10;Description automatically generated">
            <a:extLst>
              <a:ext uri="{FF2B5EF4-FFF2-40B4-BE49-F238E27FC236}">
                <a16:creationId xmlns:a16="http://schemas.microsoft.com/office/drawing/2014/main" id="{7DA04EAB-E17B-48A6-9648-D93B21C427F1}"/>
              </a:ext>
            </a:extLst>
          </p:cNvPr>
          <p:cNvPicPr>
            <a:picLocks noChangeAspect="1"/>
          </p:cNvPicPr>
          <p:nvPr userDrawn="1"/>
        </p:nvPicPr>
        <p:blipFill>
          <a:blip r:embed="rId5"/>
          <a:stretch>
            <a:fillRect/>
          </a:stretch>
        </p:blipFill>
        <p:spPr>
          <a:xfrm>
            <a:off x="424200" y="6132074"/>
            <a:ext cx="2782188" cy="697775"/>
          </a:xfrm>
          <a:prstGeom prst="rect">
            <a:avLst/>
          </a:prstGeom>
        </p:spPr>
      </p:pic>
      <p:pic>
        <p:nvPicPr>
          <p:cNvPr id="20" name="Picture 19" descr="Logo, company name&#10;&#10;Description automatically generated">
            <a:extLst>
              <a:ext uri="{FF2B5EF4-FFF2-40B4-BE49-F238E27FC236}">
                <a16:creationId xmlns:a16="http://schemas.microsoft.com/office/drawing/2014/main" id="{5AD3B114-B9A6-449C-8A0B-E1558F9B493E}"/>
              </a:ext>
            </a:extLst>
          </p:cNvPr>
          <p:cNvPicPr>
            <a:picLocks noChangeAspect="1"/>
          </p:cNvPicPr>
          <p:nvPr userDrawn="1"/>
        </p:nvPicPr>
        <p:blipFill>
          <a:blip r:embed="rId6"/>
          <a:stretch>
            <a:fillRect/>
          </a:stretch>
        </p:blipFill>
        <p:spPr>
          <a:xfrm>
            <a:off x="9578523" y="458864"/>
            <a:ext cx="2178618" cy="807722"/>
          </a:xfrm>
          <a:prstGeom prst="rect">
            <a:avLst/>
          </a:prstGeom>
        </p:spPr>
      </p:pic>
    </p:spTree>
    <p:extLst>
      <p:ext uri="{BB962C8B-B14F-4D97-AF65-F5344CB8AC3E}">
        <p14:creationId xmlns:p14="http://schemas.microsoft.com/office/powerpoint/2010/main" val="296479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5AFAB17C-35D6-4B9D-9E7A-2C01A9E843E0}"/>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A3D71890-B3CB-4FD8-834D-009164FB2136}"/>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Tytuł 3">
            <a:extLst>
              <a:ext uri="{FF2B5EF4-FFF2-40B4-BE49-F238E27FC236}">
                <a16:creationId xmlns:a16="http://schemas.microsoft.com/office/drawing/2014/main" id="{EAB87C57-A24A-40AF-AB55-474978C5F951}"/>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
        <p:nvSpPr>
          <p:cNvPr id="18" name="Tytuł 3">
            <a:extLst>
              <a:ext uri="{FF2B5EF4-FFF2-40B4-BE49-F238E27FC236}">
                <a16:creationId xmlns:a16="http://schemas.microsoft.com/office/drawing/2014/main" id="{6C16F662-5664-479A-B220-CABCADD0FD75}"/>
              </a:ext>
            </a:extLst>
          </p:cNvPr>
          <p:cNvSpPr txBox="1">
            <a:spLocks/>
          </p:cNvSpPr>
          <p:nvPr userDrawn="1"/>
        </p:nvSpPr>
        <p:spPr>
          <a:xfrm>
            <a:off x="533400" y="4160837"/>
            <a:ext cx="6858000" cy="1325563"/>
          </a:xfrm>
          <a:prstGeom prst="rect">
            <a:avLst/>
          </a:prstGeom>
        </p:spPr>
        <p:txBody>
          <a:bodyPr anchor="ctr"/>
          <a:lstStyle>
            <a:lvl1pPr algn="l" rtl="0" eaLnBrk="1" fontAlgn="base" hangingPunct="1">
              <a:lnSpc>
                <a:spcPts val="4600"/>
              </a:lnSpc>
              <a:spcBef>
                <a:spcPct val="0"/>
              </a:spcBef>
              <a:spcAft>
                <a:spcPct val="0"/>
              </a:spcAft>
              <a:defRPr sz="5000" kern="1200" spc="-100" baseline="0">
                <a:solidFill>
                  <a:schemeClr val="bg1"/>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endParaRPr lang="en-US" sz="2500" dirty="0">
              <a:latin typeface="Franklin Gothic Book" panose="020B0503020102020204" pitchFamily="34" charset="0"/>
            </a:endParaRPr>
          </a:p>
        </p:txBody>
      </p:sp>
      <p:cxnSp>
        <p:nvCxnSpPr>
          <p:cNvPr id="19" name="Łącznik prosty 18">
            <a:extLst>
              <a:ext uri="{FF2B5EF4-FFF2-40B4-BE49-F238E27FC236}">
                <a16:creationId xmlns:a16="http://schemas.microsoft.com/office/drawing/2014/main" id="{0E60A237-D655-4551-9317-77C284689725}"/>
              </a:ext>
            </a:extLst>
          </p:cNvPr>
          <p:cNvCxnSpPr/>
          <p:nvPr userDrawn="1"/>
        </p:nvCxnSpPr>
        <p:spPr>
          <a:xfrm>
            <a:off x="685800" y="4419600"/>
            <a:ext cx="533400" cy="0"/>
          </a:xfrm>
          <a:prstGeom prst="line">
            <a:avLst/>
          </a:prstGeom>
          <a:ln w="38100" cap="flat">
            <a:solidFill>
              <a:schemeClr val="bg2"/>
            </a:solidFill>
            <a:beve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D7B6716D-DE46-00A5-72D5-97522B61B2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3" name="Graphic 2">
            <a:extLst>
              <a:ext uri="{FF2B5EF4-FFF2-40B4-BE49-F238E27FC236}">
                <a16:creationId xmlns:a16="http://schemas.microsoft.com/office/drawing/2014/main" id="{FA715654-5B58-48CE-6809-83FAD8AF007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204540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95CC5B96-AD43-4688-9101-4451DD34D1E7}"/>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21">
            <a:extLst>
              <a:ext uri="{FF2B5EF4-FFF2-40B4-BE49-F238E27FC236}">
                <a16:creationId xmlns:a16="http://schemas.microsoft.com/office/drawing/2014/main" id="{CBF483FC-B9CB-4EC5-873E-BB24F6110B07}"/>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ytuł 3">
            <a:extLst>
              <a:ext uri="{FF2B5EF4-FFF2-40B4-BE49-F238E27FC236}">
                <a16:creationId xmlns:a16="http://schemas.microsoft.com/office/drawing/2014/main" id="{658C6BA4-5304-48D7-AC7C-C10B6126992B}"/>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
        <p:nvSpPr>
          <p:cNvPr id="11" name="Tytuł 3">
            <a:extLst>
              <a:ext uri="{FF2B5EF4-FFF2-40B4-BE49-F238E27FC236}">
                <a16:creationId xmlns:a16="http://schemas.microsoft.com/office/drawing/2014/main" id="{56E276F1-64D3-491D-AA29-392D6789F88E}"/>
              </a:ext>
            </a:extLst>
          </p:cNvPr>
          <p:cNvSpPr txBox="1">
            <a:spLocks/>
          </p:cNvSpPr>
          <p:nvPr userDrawn="1"/>
        </p:nvSpPr>
        <p:spPr>
          <a:xfrm>
            <a:off x="533400" y="4160837"/>
            <a:ext cx="6858000" cy="1325563"/>
          </a:xfrm>
          <a:prstGeom prst="rect">
            <a:avLst/>
          </a:prstGeom>
        </p:spPr>
        <p:txBody>
          <a:bodyPr anchor="ctr"/>
          <a:lstStyle>
            <a:lvl1pPr algn="l" rtl="0" eaLnBrk="1" fontAlgn="base" hangingPunct="1">
              <a:lnSpc>
                <a:spcPts val="4600"/>
              </a:lnSpc>
              <a:spcBef>
                <a:spcPct val="0"/>
              </a:spcBef>
              <a:spcAft>
                <a:spcPct val="0"/>
              </a:spcAft>
              <a:defRPr sz="5000" kern="1200" spc="-100" baseline="0">
                <a:solidFill>
                  <a:schemeClr val="bg1"/>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endParaRPr lang="en-US" sz="2500" dirty="0">
              <a:latin typeface="Franklin Gothic Book" panose="020B0503020102020204" pitchFamily="34" charset="0"/>
            </a:endParaRPr>
          </a:p>
        </p:txBody>
      </p:sp>
      <p:cxnSp>
        <p:nvCxnSpPr>
          <p:cNvPr id="12" name="Łącznik prosty 11">
            <a:extLst>
              <a:ext uri="{FF2B5EF4-FFF2-40B4-BE49-F238E27FC236}">
                <a16:creationId xmlns:a16="http://schemas.microsoft.com/office/drawing/2014/main" id="{9367D8F5-BFD8-4952-8C77-303BCC517AC2}"/>
              </a:ext>
            </a:extLst>
          </p:cNvPr>
          <p:cNvCxnSpPr/>
          <p:nvPr userDrawn="1"/>
        </p:nvCxnSpPr>
        <p:spPr>
          <a:xfrm>
            <a:off x="685800" y="4419600"/>
            <a:ext cx="533400" cy="0"/>
          </a:xfrm>
          <a:prstGeom prst="line">
            <a:avLst/>
          </a:prstGeom>
          <a:ln w="38100" cap="flat">
            <a:solidFill>
              <a:schemeClr val="bg2"/>
            </a:solidFill>
            <a:bevel/>
          </a:ln>
        </p:spPr>
        <p:style>
          <a:lnRef idx="1">
            <a:schemeClr val="accent1"/>
          </a:lnRef>
          <a:fillRef idx="0">
            <a:schemeClr val="accent1"/>
          </a:fillRef>
          <a:effectRef idx="0">
            <a:schemeClr val="accent1"/>
          </a:effectRef>
          <a:fontRef idx="minor">
            <a:schemeClr val="tx1"/>
          </a:fontRef>
        </p:style>
      </p:cxnSp>
      <p:cxnSp>
        <p:nvCxnSpPr>
          <p:cNvPr id="14" name="Łącznik prosty 13">
            <a:extLst>
              <a:ext uri="{FF2B5EF4-FFF2-40B4-BE49-F238E27FC236}">
                <a16:creationId xmlns:a16="http://schemas.microsoft.com/office/drawing/2014/main" id="{D7222D4C-443E-452A-BA6D-C01A3E1E7D54}"/>
              </a:ext>
            </a:extLst>
          </p:cNvPr>
          <p:cNvCxnSpPr>
            <a:cxnSpLocks/>
          </p:cNvCxnSpPr>
          <p:nvPr userDrawn="1"/>
        </p:nvCxnSpPr>
        <p:spPr>
          <a:xfrm>
            <a:off x="11582400" y="533400"/>
            <a:ext cx="0" cy="1600200"/>
          </a:xfrm>
          <a:prstGeom prst="line">
            <a:avLst/>
          </a:prstGeom>
          <a:ln w="38100" cap="sq">
            <a:solidFill>
              <a:schemeClr val="accent6">
                <a:lumMod val="20000"/>
                <a:lumOff val="80000"/>
              </a:schemeClr>
            </a:solidFill>
            <a:beve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DA1EE2E0-5610-0210-DB80-EC49C150AA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4" name="Graphic 3">
            <a:extLst>
              <a:ext uri="{FF2B5EF4-FFF2-40B4-BE49-F238E27FC236}">
                <a16:creationId xmlns:a16="http://schemas.microsoft.com/office/drawing/2014/main" id="{03AD51A0-9FE4-3A8A-9F97-1D8C8EE1905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45652" y="525714"/>
            <a:ext cx="2670048" cy="657838"/>
          </a:xfrm>
          <a:prstGeom prst="rect">
            <a:avLst/>
          </a:prstGeom>
        </p:spPr>
      </p:pic>
    </p:spTree>
    <p:extLst>
      <p:ext uri="{BB962C8B-B14F-4D97-AF65-F5344CB8AC3E}">
        <p14:creationId xmlns:p14="http://schemas.microsoft.com/office/powerpoint/2010/main" val="50687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2" name="Prostokąt 16">
            <a:extLst>
              <a:ext uri="{FF2B5EF4-FFF2-40B4-BE49-F238E27FC236}">
                <a16:creationId xmlns:a16="http://schemas.microsoft.com/office/drawing/2014/main" id="{311B3CE8-9D26-3DA6-2550-955D89425975}"/>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rostokąt 21">
            <a:extLst>
              <a:ext uri="{FF2B5EF4-FFF2-40B4-BE49-F238E27FC236}">
                <a16:creationId xmlns:a16="http://schemas.microsoft.com/office/drawing/2014/main" id="{93D391F8-B888-0337-CF33-E28D05943985}"/>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y 13">
            <a:extLst>
              <a:ext uri="{FF2B5EF4-FFF2-40B4-BE49-F238E27FC236}">
                <a16:creationId xmlns:a16="http://schemas.microsoft.com/office/drawing/2014/main" id="{A26D7E80-1354-5E29-A97B-D355E541D50B}"/>
              </a:ext>
            </a:extLst>
          </p:cNvPr>
          <p:cNvCxnSpPr>
            <a:cxnSpLocks/>
          </p:cNvCxnSpPr>
          <p:nvPr userDrawn="1"/>
        </p:nvCxnSpPr>
        <p:spPr>
          <a:xfrm>
            <a:off x="11582400" y="533400"/>
            <a:ext cx="0" cy="1600200"/>
          </a:xfrm>
          <a:prstGeom prst="line">
            <a:avLst/>
          </a:prstGeom>
          <a:ln w="38100" cap="sq">
            <a:solidFill>
              <a:schemeClr val="accent6">
                <a:lumMod val="20000"/>
                <a:lumOff val="80000"/>
              </a:schemeClr>
            </a:solidFill>
            <a:beve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B31D27F3-4CC0-46EB-7751-FAF1B7CCE9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12" name="Graphic 11">
            <a:extLst>
              <a:ext uri="{FF2B5EF4-FFF2-40B4-BE49-F238E27FC236}">
                <a16:creationId xmlns:a16="http://schemas.microsoft.com/office/drawing/2014/main" id="{60ECF360-493A-79AA-2CB3-8FE084DB24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45652" y="525714"/>
            <a:ext cx="2670048" cy="657838"/>
          </a:xfrm>
          <a:prstGeom prst="rect">
            <a:avLst/>
          </a:prstGeom>
        </p:spPr>
      </p:pic>
      <p:sp>
        <p:nvSpPr>
          <p:cNvPr id="13" name="Tytuł 3">
            <a:extLst>
              <a:ext uri="{FF2B5EF4-FFF2-40B4-BE49-F238E27FC236}">
                <a16:creationId xmlns:a16="http://schemas.microsoft.com/office/drawing/2014/main" id="{D41A4C3F-065B-8FF5-835F-D3E5948FC118}"/>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Tree>
    <p:extLst>
      <p:ext uri="{BB962C8B-B14F-4D97-AF65-F5344CB8AC3E}">
        <p14:creationId xmlns:p14="http://schemas.microsoft.com/office/powerpoint/2010/main" val="307945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A6DD0231-7DFF-4A43-B5B2-F2624899C965}"/>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Tytuł 3">
            <a:extLst>
              <a:ext uri="{FF2B5EF4-FFF2-40B4-BE49-F238E27FC236}">
                <a16:creationId xmlns:a16="http://schemas.microsoft.com/office/drawing/2014/main" id="{30BDCE48-CE52-4AE8-B95D-908CBED853C7}"/>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3" name="Graphic 2">
            <a:extLst>
              <a:ext uri="{FF2B5EF4-FFF2-40B4-BE49-F238E27FC236}">
                <a16:creationId xmlns:a16="http://schemas.microsoft.com/office/drawing/2014/main" id="{1816035D-1DC9-C8A7-A184-A27A7A4A47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6" name="Graphic 5">
            <a:extLst>
              <a:ext uri="{FF2B5EF4-FFF2-40B4-BE49-F238E27FC236}">
                <a16:creationId xmlns:a16="http://schemas.microsoft.com/office/drawing/2014/main" id="{7F91049A-0939-425D-3761-9D6ED0A61A4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342996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3" name="Prostokąt 4">
            <a:extLst>
              <a:ext uri="{FF2B5EF4-FFF2-40B4-BE49-F238E27FC236}">
                <a16:creationId xmlns:a16="http://schemas.microsoft.com/office/drawing/2014/main" id="{626D3D97-36C5-5BE7-BA1A-A4D700B9DDB5}"/>
              </a:ext>
            </a:extLst>
          </p:cNvPr>
          <p:cNvSpPr/>
          <p:nvPr userDrawn="1"/>
        </p:nvSpPr>
        <p:spPr>
          <a:xfrm>
            <a:off x="0" y="1752600"/>
            <a:ext cx="12192000" cy="510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757E584D-1878-33CD-A221-60F7BCF12426}"/>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6" name="Graphic 5">
            <a:extLst>
              <a:ext uri="{FF2B5EF4-FFF2-40B4-BE49-F238E27FC236}">
                <a16:creationId xmlns:a16="http://schemas.microsoft.com/office/drawing/2014/main" id="{FECF015F-EFA7-113C-8C88-0D6F5894F5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7" name="Graphic 6">
            <a:extLst>
              <a:ext uri="{FF2B5EF4-FFF2-40B4-BE49-F238E27FC236}">
                <a16:creationId xmlns:a16="http://schemas.microsoft.com/office/drawing/2014/main" id="{D9459BD2-2E62-D203-28FB-8940788B2C5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59298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11074400" cy="4267200"/>
          </a:xfrm>
          <a:prstGeom prst="rect">
            <a:avLst/>
          </a:prstGeom>
        </p:spPr>
        <p:txBody>
          <a:bodyPr/>
          <a:lstStyle>
            <a:lvl1pPr marL="568325" indent="-452438">
              <a:buClr>
                <a:schemeClr val="tx2"/>
              </a:buClr>
              <a:buFont typeface="Arial" panose="020B0604020202020204" pitchFamily="34" charset="0"/>
              <a:buChar char="•"/>
              <a:defRPr sz="2800">
                <a:solidFill>
                  <a:schemeClr val="accent5"/>
                </a:solidFill>
                <a:latin typeface="Arial" panose="020B0604020202020204" pitchFamily="34" charset="0"/>
                <a:cs typeface="Arial" panose="020B0604020202020204" pitchFamily="34" charset="0"/>
              </a:defRPr>
            </a:lvl1pPr>
            <a:lvl2pPr marL="914400" indent="-346075">
              <a:buClr>
                <a:schemeClr val="tx2"/>
              </a:buClr>
              <a:buFont typeface="Arial" panose="020B0604020202020204" pitchFamily="34" charset="0"/>
              <a:buChar char="•"/>
              <a:defRPr sz="2400">
                <a:solidFill>
                  <a:schemeClr val="accent5"/>
                </a:solidFill>
                <a:latin typeface="Arial" panose="020B0604020202020204" pitchFamily="34" charset="0"/>
                <a:cs typeface="Arial" panose="020B0604020202020204" pitchFamily="34" charset="0"/>
              </a:defRPr>
            </a:lvl2pPr>
            <a:lvl3pPr marL="1260475" indent="-346075">
              <a:buClr>
                <a:schemeClr val="tx2"/>
              </a:buClr>
              <a:buFont typeface="Arial" panose="020B0604020202020204" pitchFamily="34" charset="0"/>
              <a:buChar char="•"/>
              <a:defRPr sz="2000">
                <a:solidFill>
                  <a:schemeClr val="accent5"/>
                </a:solidFill>
                <a:latin typeface="Arial" panose="020B0604020202020204" pitchFamily="34" charset="0"/>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5" name="Prostokąt 4">
            <a:extLst>
              <a:ext uri="{FF2B5EF4-FFF2-40B4-BE49-F238E27FC236}">
                <a16:creationId xmlns:a16="http://schemas.microsoft.com/office/drawing/2014/main" id="{E6502761-E27D-406C-AC6D-0A18D255B600}"/>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4BD34791-03EB-40DB-BD32-77B5E0312C2E}"/>
              </a:ext>
            </a:extLst>
          </p:cNvPr>
          <p:cNvSpPr>
            <a:spLocks noGrp="1"/>
          </p:cNvSpPr>
          <p:nvPr>
            <p:ph type="title" hasCustomPrompt="1"/>
          </p:nvPr>
        </p:nvSpPr>
        <p:spPr>
          <a:xfrm>
            <a:off x="609600" y="365125"/>
            <a:ext cx="11125200" cy="1325563"/>
          </a:xfrm>
          <a:prstGeom prst="rect">
            <a:avLst/>
          </a:prstGeom>
        </p:spPr>
        <p:txBody>
          <a:bodyPr/>
          <a:lstStyle>
            <a:lvl1pPr>
              <a:defRPr sz="4000" b="1" spc="0">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pl-PL" dirty="0"/>
          </a:p>
        </p:txBody>
      </p:sp>
      <p:pic>
        <p:nvPicPr>
          <p:cNvPr id="6" name="Graphic 5">
            <a:extLst>
              <a:ext uri="{FF2B5EF4-FFF2-40B4-BE49-F238E27FC236}">
                <a16:creationId xmlns:a16="http://schemas.microsoft.com/office/drawing/2014/main" id="{DD371CBA-031A-552B-9510-E0DC8055B1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1" name="Graphic 10">
            <a:extLst>
              <a:ext uri="{FF2B5EF4-FFF2-40B4-BE49-F238E27FC236}">
                <a16:creationId xmlns:a16="http://schemas.microsoft.com/office/drawing/2014/main" id="{DD2C57E7-7953-0FB0-D226-602C99C63F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292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BD34791-03EB-40DB-BD32-77B5E0312C2E}"/>
              </a:ext>
            </a:extLst>
          </p:cNvPr>
          <p:cNvSpPr>
            <a:spLocks noGrp="1"/>
          </p:cNvSpPr>
          <p:nvPr>
            <p:ph type="title" hasCustomPrompt="1"/>
          </p:nvPr>
        </p:nvSpPr>
        <p:spPr>
          <a:xfrm>
            <a:off x="609600" y="365125"/>
            <a:ext cx="11125200" cy="1325563"/>
          </a:xfrm>
          <a:prstGeom prst="rect">
            <a:avLst/>
          </a:prstGeom>
        </p:spPr>
        <p:txBody>
          <a:bodyPr/>
          <a:lstStyle>
            <a:lvl1pPr algn="l" rtl="0" eaLnBrk="1" fontAlgn="base" hangingPunct="1">
              <a:lnSpc>
                <a:spcPts val="4600"/>
              </a:lnSpc>
              <a:spcBef>
                <a:spcPct val="0"/>
              </a:spcBef>
              <a:spcAft>
                <a:spcPct val="0"/>
              </a:spcAft>
              <a:defRPr lang="pl-PL"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pl-PL" dirty="0"/>
              <a:t>Agenda</a:t>
            </a:r>
          </a:p>
        </p:txBody>
      </p:sp>
      <p:sp>
        <p:nvSpPr>
          <p:cNvPr id="2" name="Prostokąt 4">
            <a:extLst>
              <a:ext uri="{FF2B5EF4-FFF2-40B4-BE49-F238E27FC236}">
                <a16:creationId xmlns:a16="http://schemas.microsoft.com/office/drawing/2014/main" id="{6E9CB49F-5172-FE98-74BD-F754F542C684}"/>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E47D015C-D811-989D-BC6F-8FE56416D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E1B6228C-BF31-B612-9B0D-8EBE49DB6C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47309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3" name="Symbol zastępczy tekstu 6">
            <a:extLst>
              <a:ext uri="{FF2B5EF4-FFF2-40B4-BE49-F238E27FC236}">
                <a16:creationId xmlns:a16="http://schemas.microsoft.com/office/drawing/2014/main" id="{62008CC5-EBAC-DA0A-70F9-2929376AB7B4}"/>
              </a:ext>
            </a:extLst>
          </p:cNvPr>
          <p:cNvSpPr>
            <a:spLocks noGrp="1"/>
          </p:cNvSpPr>
          <p:nvPr>
            <p:ph type="body" sz="quarter" idx="10" hasCustomPrompt="1"/>
          </p:nvPr>
        </p:nvSpPr>
        <p:spPr>
          <a:xfrm>
            <a:off x="4953000" y="2590800"/>
            <a:ext cx="5105400" cy="609600"/>
          </a:xfrm>
          <a:prstGeom prst="rect">
            <a:avLst/>
          </a:prstGeom>
        </p:spPr>
        <p:txBody>
          <a:bodyPr/>
          <a:lstStyle>
            <a:lvl1pPr marL="115887" indent="0">
              <a:buNone/>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pPr lvl="0"/>
            <a:r>
              <a:rPr lang="pl-PL" dirty="0" err="1"/>
              <a:t>Name</a:t>
            </a:r>
            <a:endParaRPr lang="en-US" dirty="0"/>
          </a:p>
        </p:txBody>
      </p:sp>
      <p:sp>
        <p:nvSpPr>
          <p:cNvPr id="4" name="Symbol zastępczy tekstu 6">
            <a:extLst>
              <a:ext uri="{FF2B5EF4-FFF2-40B4-BE49-F238E27FC236}">
                <a16:creationId xmlns:a16="http://schemas.microsoft.com/office/drawing/2014/main" id="{CDF2C916-2914-2320-75D1-B2B5A9122500}"/>
              </a:ext>
            </a:extLst>
          </p:cNvPr>
          <p:cNvSpPr>
            <a:spLocks noGrp="1"/>
          </p:cNvSpPr>
          <p:nvPr>
            <p:ph type="body" sz="quarter" idx="11" hasCustomPrompt="1"/>
          </p:nvPr>
        </p:nvSpPr>
        <p:spPr>
          <a:xfrm>
            <a:off x="4953000" y="3276600"/>
            <a:ext cx="5105400" cy="609600"/>
          </a:xfrm>
          <a:prstGeom prst="rect">
            <a:avLst/>
          </a:prstGeom>
        </p:spPr>
        <p:txBody>
          <a:bodyPr/>
          <a:lstStyle>
            <a:lvl1pPr marL="115887" indent="0">
              <a:buNone/>
              <a:defRPr lang="en-US" sz="2800" b="0" kern="1200" spc="-100" baseline="0" dirty="0">
                <a:solidFill>
                  <a:schemeClr val="tx1"/>
                </a:solidFill>
                <a:latin typeface="Arial" panose="020B0604020202020204" pitchFamily="34" charset="0"/>
                <a:ea typeface="+mj-ea"/>
                <a:cs typeface="Arial" panose="020B0604020202020204" pitchFamily="34" charset="0"/>
              </a:defRPr>
            </a:lvl1pPr>
          </a:lstStyle>
          <a:p>
            <a:pPr lvl="0"/>
            <a:r>
              <a:rPr lang="pl-PL" dirty="0" err="1"/>
              <a:t>Title</a:t>
            </a:r>
            <a:endParaRPr lang="en-US" dirty="0"/>
          </a:p>
        </p:txBody>
      </p:sp>
      <p:sp>
        <p:nvSpPr>
          <p:cNvPr id="5" name="Owal 1">
            <a:extLst>
              <a:ext uri="{FF2B5EF4-FFF2-40B4-BE49-F238E27FC236}">
                <a16:creationId xmlns:a16="http://schemas.microsoft.com/office/drawing/2014/main" id="{2DEFDF94-FDCA-438A-D4DC-FC297A7D8FE1}"/>
              </a:ext>
            </a:extLst>
          </p:cNvPr>
          <p:cNvSpPr/>
          <p:nvPr userDrawn="1"/>
        </p:nvSpPr>
        <p:spPr>
          <a:xfrm>
            <a:off x="3200400" y="2438400"/>
            <a:ext cx="1524000" cy="1524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4">
            <a:extLst>
              <a:ext uri="{FF2B5EF4-FFF2-40B4-BE49-F238E27FC236}">
                <a16:creationId xmlns:a16="http://schemas.microsoft.com/office/drawing/2014/main" id="{597C10E7-A998-325F-3A35-04F3480668E2}"/>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988C9B81-56CD-5CF4-A41B-08A5255A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55D7D390-DDCE-96D2-5CDD-727A21F5632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84814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4D6674B-1786-4E05-A8AF-E079348AF96E}"/>
              </a:ext>
            </a:extLst>
          </p:cNvPr>
          <p:cNvSpPr>
            <a:spLocks noGrp="1"/>
          </p:cNvSpPr>
          <p:nvPr>
            <p:ph idx="1"/>
          </p:nvPr>
        </p:nvSpPr>
        <p:spPr>
          <a:xfrm>
            <a:off x="609600" y="1516380"/>
            <a:ext cx="5105400" cy="426720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2" name="Content Placeholder 2">
            <a:extLst>
              <a:ext uri="{FF2B5EF4-FFF2-40B4-BE49-F238E27FC236}">
                <a16:creationId xmlns:a16="http://schemas.microsoft.com/office/drawing/2014/main" id="{E88447E3-85E3-44D1-BE52-0C947D314F6E}"/>
              </a:ext>
            </a:extLst>
          </p:cNvPr>
          <p:cNvSpPr>
            <a:spLocks noGrp="1"/>
          </p:cNvSpPr>
          <p:nvPr>
            <p:ph idx="10"/>
          </p:nvPr>
        </p:nvSpPr>
        <p:spPr>
          <a:xfrm>
            <a:off x="6019800" y="1516380"/>
            <a:ext cx="5105400" cy="426720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7" name="Tytuł 3">
            <a:extLst>
              <a:ext uri="{FF2B5EF4-FFF2-40B4-BE49-F238E27FC236}">
                <a16:creationId xmlns:a16="http://schemas.microsoft.com/office/drawing/2014/main" id="{C49E9769-1588-4F8B-9840-103F42AE79B1}"/>
              </a:ext>
            </a:extLst>
          </p:cNvPr>
          <p:cNvSpPr>
            <a:spLocks noGrp="1"/>
          </p:cNvSpPr>
          <p:nvPr>
            <p:ph type="title" hasCustomPrompt="1"/>
          </p:nvPr>
        </p:nvSpPr>
        <p:spPr>
          <a:xfrm>
            <a:off x="609600" y="365125"/>
            <a:ext cx="10515600" cy="1325563"/>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80101252-CC5B-90A9-76CA-89E00CEDF641}"/>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0FB90134-F576-3ED1-3C12-221BFC86FC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FB13F33A-286C-C912-ED1C-EE91AB1CD88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409200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F79EF88-0D14-44C5-95DD-FD4BDA8BD4CB}"/>
              </a:ext>
            </a:extLst>
          </p:cNvPr>
          <p:cNvSpPr txBox="1">
            <a:spLocks/>
          </p:cNvSpPr>
          <p:nvPr userDrawn="1"/>
        </p:nvSpPr>
        <p:spPr>
          <a:xfrm>
            <a:off x="609601" y="1252901"/>
            <a:ext cx="5105400" cy="723900"/>
          </a:xfrm>
          <a:prstGeom prst="rect">
            <a:avLst/>
          </a:prstGeom>
        </p:spPr>
        <p:txBody>
          <a:bodyPr/>
          <a:lstStyle>
            <a:lvl1pPr algn="l" rtl="0" eaLnBrk="1" fontAlgn="base" hangingPunct="1">
              <a:lnSpc>
                <a:spcPts val="4600"/>
              </a:lnSpc>
              <a:spcBef>
                <a:spcPct val="0"/>
              </a:spcBef>
              <a:spcAft>
                <a:spcPct val="0"/>
              </a:spcAft>
              <a:defRPr sz="4500" b="0" kern="1200" spc="-100" baseline="0">
                <a:solidFill>
                  <a:srgbClr val="003478"/>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r>
              <a:rPr lang="en-US" sz="2800" b="1" dirty="0">
                <a:solidFill>
                  <a:schemeClr val="tx2"/>
                </a:solidFill>
                <a:latin typeface="Arial" panose="020B0604020202020204" pitchFamily="34" charset="0"/>
                <a:cs typeface="Arial" panose="020B0604020202020204" pitchFamily="34" charset="0"/>
              </a:rPr>
              <a:t>Click to edit Master title style</a:t>
            </a:r>
          </a:p>
        </p:txBody>
      </p:sp>
      <p:sp>
        <p:nvSpPr>
          <p:cNvPr id="10" name="Title 1">
            <a:extLst>
              <a:ext uri="{FF2B5EF4-FFF2-40B4-BE49-F238E27FC236}">
                <a16:creationId xmlns:a16="http://schemas.microsoft.com/office/drawing/2014/main" id="{D2258BBE-7AF6-480D-9B5E-BD8787F5F362}"/>
              </a:ext>
            </a:extLst>
          </p:cNvPr>
          <p:cNvSpPr txBox="1">
            <a:spLocks/>
          </p:cNvSpPr>
          <p:nvPr userDrawn="1"/>
        </p:nvSpPr>
        <p:spPr>
          <a:xfrm>
            <a:off x="5994401" y="1252901"/>
            <a:ext cx="5130799" cy="723900"/>
          </a:xfrm>
          <a:prstGeom prst="rect">
            <a:avLst/>
          </a:prstGeom>
        </p:spPr>
        <p:txBody>
          <a:bodyPr/>
          <a:lstStyle>
            <a:lvl1pPr algn="l" rtl="0" eaLnBrk="1" fontAlgn="base" hangingPunct="1">
              <a:lnSpc>
                <a:spcPts val="4600"/>
              </a:lnSpc>
              <a:spcBef>
                <a:spcPct val="0"/>
              </a:spcBef>
              <a:spcAft>
                <a:spcPct val="0"/>
              </a:spcAft>
              <a:defRPr sz="4500" b="0" kern="1200" spc="-100" baseline="0">
                <a:solidFill>
                  <a:srgbClr val="003478"/>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gn="l" rtl="0" eaLnBrk="1" fontAlgn="base" hangingPunct="1">
              <a:lnSpc>
                <a:spcPts val="4600"/>
              </a:lnSpc>
              <a:spcBef>
                <a:spcPct val="0"/>
              </a:spcBef>
              <a:spcAft>
                <a:spcPct val="0"/>
              </a:spcAft>
            </a:pPr>
            <a:r>
              <a:rPr lang="en-US" sz="2800" b="1" kern="1200" spc="-100" baseline="0" dirty="0">
                <a:solidFill>
                  <a:schemeClr val="tx2"/>
                </a:solidFill>
                <a:latin typeface="Arial" panose="020B0604020202020204" pitchFamily="34" charset="0"/>
                <a:ea typeface="+mj-ea"/>
                <a:cs typeface="Arial" panose="020B0604020202020204" pitchFamily="34" charset="0"/>
              </a:rPr>
              <a:t>Click to edit Master title style</a:t>
            </a:r>
          </a:p>
        </p:txBody>
      </p:sp>
      <p:sp>
        <p:nvSpPr>
          <p:cNvPr id="15" name="Tytuł 3">
            <a:extLst>
              <a:ext uri="{FF2B5EF4-FFF2-40B4-BE49-F238E27FC236}">
                <a16:creationId xmlns:a16="http://schemas.microsoft.com/office/drawing/2014/main" id="{50B8888E-9D9C-4AAE-8AE1-93023477AA9D}"/>
              </a:ext>
            </a:extLst>
          </p:cNvPr>
          <p:cNvSpPr>
            <a:spLocks noGrp="1"/>
          </p:cNvSpPr>
          <p:nvPr>
            <p:ph type="title" hasCustomPrompt="1"/>
          </p:nvPr>
        </p:nvSpPr>
        <p:spPr>
          <a:xfrm>
            <a:off x="609600" y="365125"/>
            <a:ext cx="10515600" cy="1325563"/>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16" name="Content Placeholder 2">
            <a:extLst>
              <a:ext uri="{FF2B5EF4-FFF2-40B4-BE49-F238E27FC236}">
                <a16:creationId xmlns:a16="http://schemas.microsoft.com/office/drawing/2014/main" id="{C3FE002C-AFB5-4CF5-81BC-766EA5346A68}"/>
              </a:ext>
            </a:extLst>
          </p:cNvPr>
          <p:cNvSpPr>
            <a:spLocks noGrp="1"/>
          </p:cNvSpPr>
          <p:nvPr>
            <p:ph idx="1"/>
          </p:nvPr>
        </p:nvSpPr>
        <p:spPr>
          <a:xfrm>
            <a:off x="609600" y="1973580"/>
            <a:ext cx="5105400" cy="374142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A1A398D2-66AE-4633-AA8A-C10308375BDF}"/>
              </a:ext>
            </a:extLst>
          </p:cNvPr>
          <p:cNvSpPr>
            <a:spLocks noGrp="1"/>
          </p:cNvSpPr>
          <p:nvPr>
            <p:ph idx="10"/>
          </p:nvPr>
        </p:nvSpPr>
        <p:spPr>
          <a:xfrm>
            <a:off x="6019800" y="1973580"/>
            <a:ext cx="5105400" cy="3741420"/>
          </a:xfrm>
          <a:prstGeom prst="rect">
            <a:avLst/>
          </a:prstGeom>
        </p:spPr>
        <p:txBody>
          <a:bodyPr/>
          <a:lstStyle>
            <a:lvl1pPr>
              <a:defRPr lang="en-US" sz="2800" dirty="0">
                <a:solidFill>
                  <a:schemeClr val="accent5"/>
                </a:solidFill>
                <a:latin typeface="Arial" panose="020B0604020202020204" pitchFamily="34" charset="0"/>
                <a:cs typeface="Arial" panose="020B0604020202020204" pitchFamily="34" charset="0"/>
              </a:defRPr>
            </a:lvl1pPr>
            <a:lvl2pPr>
              <a:defRPr lang="en-US" sz="2400" dirty="0">
                <a:solidFill>
                  <a:schemeClr val="accent5"/>
                </a:solidFill>
                <a:latin typeface="Arial" panose="020B0604020202020204" pitchFamily="34" charset="0"/>
                <a:cs typeface="Arial" panose="020B0604020202020204" pitchFamily="34" charset="0"/>
              </a:defRPr>
            </a:lvl2pPr>
            <a:lvl3pPr>
              <a:defRPr lang="en-US" sz="2000" dirty="0">
                <a:solidFill>
                  <a:schemeClr val="accent5"/>
                </a:solidFill>
                <a:latin typeface="Arial" panose="020B0604020202020204" pitchFamily="34" charset="0"/>
                <a:cs typeface="Arial" panose="020B0604020202020204" pitchFamily="34" charset="0"/>
              </a:defRPr>
            </a:lvl3pPr>
          </a:lstStyle>
          <a:p>
            <a:pPr lvl="0">
              <a:buClr>
                <a:schemeClr val="tx2"/>
              </a:buClr>
              <a:buFont typeface="Arial" panose="020B0604020202020204" pitchFamily="34" charset="0"/>
              <a:buChar char="•"/>
            </a:pPr>
            <a:r>
              <a:rPr lang="en-US" dirty="0"/>
              <a:t>Edit Master text styles</a:t>
            </a:r>
          </a:p>
          <a:p>
            <a:pPr lvl="1">
              <a:buClr>
                <a:schemeClr val="tx2"/>
              </a:buClr>
              <a:buFont typeface="Arial" panose="020B0604020202020204" pitchFamily="34" charset="0"/>
              <a:buChar char="•"/>
            </a:pPr>
            <a:r>
              <a:rPr lang="en-US" dirty="0"/>
              <a:t>Second level</a:t>
            </a:r>
          </a:p>
          <a:p>
            <a:pPr lvl="2">
              <a:buClr>
                <a:schemeClr val="tx2"/>
              </a:buClr>
              <a:buFont typeface="Arial" panose="020B0604020202020204" pitchFamily="34" charset="0"/>
              <a:buChar char="•"/>
            </a:pPr>
            <a:r>
              <a:rPr lang="en-US" dirty="0"/>
              <a:t>Third level</a:t>
            </a:r>
          </a:p>
        </p:txBody>
      </p:sp>
      <p:sp>
        <p:nvSpPr>
          <p:cNvPr id="5" name="Prostokąt 4">
            <a:extLst>
              <a:ext uri="{FF2B5EF4-FFF2-40B4-BE49-F238E27FC236}">
                <a16:creationId xmlns:a16="http://schemas.microsoft.com/office/drawing/2014/main" id="{964DECC4-ADBA-5F03-7034-FCED912A302B}"/>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820C18EE-369A-924E-C1FB-9866925CF3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A1C4B9A9-132F-BBBA-02CB-5DADE5F42F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1585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8FEFD2A3-EF5F-4F56-B60D-483AD163C67D}"/>
              </a:ext>
            </a:extLst>
          </p:cNvPr>
          <p:cNvSpPr>
            <a:spLocks noGrp="1"/>
          </p:cNvSpPr>
          <p:nvPr>
            <p:ph idx="1" hasCustomPrompt="1"/>
          </p:nvPr>
        </p:nvSpPr>
        <p:spPr>
          <a:xfrm>
            <a:off x="609600" y="1516380"/>
            <a:ext cx="11074400" cy="4267200"/>
          </a:xfrm>
          <a:prstGeom prst="rect">
            <a:avLst/>
          </a:prstGeom>
        </p:spPr>
        <p:txBody>
          <a:bodyPr/>
          <a:lstStyle>
            <a:lvl1pPr marL="115887" indent="0">
              <a:buClr>
                <a:srgbClr val="2D94E0"/>
              </a:buClr>
              <a:buFont typeface="Arial" panose="020B0604020202020204" pitchFamily="34" charset="0"/>
              <a:buNone/>
              <a:defRPr sz="2000">
                <a:solidFill>
                  <a:schemeClr val="accent5"/>
                </a:solidFill>
                <a:latin typeface="Arial" panose="020B0604020202020204" pitchFamily="34" charset="0"/>
                <a:cs typeface="Arial" panose="020B0604020202020204" pitchFamily="34" charset="0"/>
              </a:defRPr>
            </a:lvl1pPr>
            <a:lvl2pPr marL="568325" indent="0">
              <a:buClr>
                <a:srgbClr val="2D94E0"/>
              </a:buClr>
              <a:buFont typeface="Arial" panose="020B0604020202020204" pitchFamily="34" charset="0"/>
              <a:buNone/>
              <a:defRPr>
                <a:solidFill>
                  <a:srgbClr val="232323"/>
                </a:solidFill>
                <a:latin typeface="Franklin Gothic Book" panose="020B0503020102020204" pitchFamily="34" charset="0"/>
              </a:defRPr>
            </a:lvl2pPr>
            <a:lvl3pPr marL="914400" indent="0">
              <a:buClr>
                <a:srgbClr val="2D94E0"/>
              </a:buClr>
              <a:buFont typeface="Arial" panose="020B0604020202020204" pitchFamily="34" charset="0"/>
              <a:buNone/>
              <a:defRPr>
                <a:solidFill>
                  <a:srgbClr val="232323"/>
                </a:solidFill>
                <a:latin typeface="Franklin Gothic Book" panose="020B0503020102020204" pitchFamily="34" charset="0"/>
              </a:defRPr>
            </a:lvl3pPr>
          </a:lstStyle>
          <a:p>
            <a:pPr lvl="0"/>
            <a:r>
              <a:rPr lang="pl-PL" dirty="0" err="1"/>
              <a:t>Paragraph</a:t>
            </a:r>
            <a:r>
              <a:rPr lang="pl-PL" dirty="0"/>
              <a:t> </a:t>
            </a:r>
            <a:r>
              <a:rPr lang="pl-PL" dirty="0" err="1"/>
              <a:t>text</a:t>
            </a:r>
            <a:endParaRPr lang="en-US" dirty="0"/>
          </a:p>
        </p:txBody>
      </p:sp>
      <p:sp>
        <p:nvSpPr>
          <p:cNvPr id="12" name="Tytuł 3">
            <a:extLst>
              <a:ext uri="{FF2B5EF4-FFF2-40B4-BE49-F238E27FC236}">
                <a16:creationId xmlns:a16="http://schemas.microsoft.com/office/drawing/2014/main" id="{540A7C48-B8F6-4A41-817E-C7AD1B695633}"/>
              </a:ext>
            </a:extLst>
          </p:cNvPr>
          <p:cNvSpPr>
            <a:spLocks noGrp="1"/>
          </p:cNvSpPr>
          <p:nvPr>
            <p:ph type="title" hasCustomPrompt="1"/>
          </p:nvPr>
        </p:nvSpPr>
        <p:spPr>
          <a:xfrm>
            <a:off x="609600" y="365125"/>
            <a:ext cx="11074400" cy="978381"/>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4E6039E8-12CC-53F6-104A-4876DFB4FA03}"/>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09BB9AA7-0B64-0F71-CD5B-05252D421D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6772155D-74D0-333E-8BD8-1E0FB25E4C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9094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ytuł 3">
            <a:extLst>
              <a:ext uri="{FF2B5EF4-FFF2-40B4-BE49-F238E27FC236}">
                <a16:creationId xmlns:a16="http://schemas.microsoft.com/office/drawing/2014/main" id="{26936C94-584A-4267-8BBC-4B7B7E1A5418}"/>
              </a:ext>
            </a:extLst>
          </p:cNvPr>
          <p:cNvSpPr>
            <a:spLocks noGrp="1"/>
          </p:cNvSpPr>
          <p:nvPr>
            <p:ph type="title" hasCustomPrompt="1"/>
          </p:nvPr>
        </p:nvSpPr>
        <p:spPr>
          <a:xfrm>
            <a:off x="609600" y="365125"/>
            <a:ext cx="11074400" cy="978381"/>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FD1F236D-17E6-7B7E-D57F-2C24AA1E4E0E}"/>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D248778B-89EF-05C8-7888-80049A15D3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98846FC3-C6F2-5271-044D-A870B95C9F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20032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Rectangle 1"/>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6F427728-C202-40A1-9A19-01DEF9845B3E}"/>
              </a:ext>
            </a:extLst>
          </p:cNvPr>
          <p:cNvSpPr>
            <a:spLocks noGrp="1"/>
          </p:cNvSpPr>
          <p:nvPr>
            <p:ph type="title" hasCustomPrompt="1"/>
          </p:nvPr>
        </p:nvSpPr>
        <p:spPr>
          <a:xfrm>
            <a:off x="0" y="2766060"/>
            <a:ext cx="12192000" cy="1143000"/>
          </a:xfrm>
          <a:prstGeom prst="rect">
            <a:avLst/>
          </a:prstGeom>
        </p:spPr>
        <p:txBody>
          <a:bodyPr/>
          <a:lstStyle>
            <a:lvl1pPr>
              <a:defRPr lang="pl-PL" sz="4000" b="1" kern="1200" spc="0" baseline="0" dirty="0" err="1">
                <a:solidFill>
                  <a:schemeClr val="tx1"/>
                </a:solidFill>
                <a:latin typeface="Arial" panose="020B0604020202020204" pitchFamily="34" charset="0"/>
                <a:ea typeface="+mj-ea"/>
                <a:cs typeface="Arial" panose="020B0604020202020204" pitchFamily="34" charset="0"/>
              </a:defRPr>
            </a:lvl1pPr>
          </a:lstStyle>
          <a:p>
            <a:pPr algn="ctr"/>
            <a:r>
              <a:rPr lang="pl-PL" sz="5400" dirty="0" err="1"/>
              <a:t>Questions</a:t>
            </a:r>
            <a:r>
              <a:rPr lang="pl-PL" sz="5400" dirty="0"/>
              <a:t>?</a:t>
            </a:r>
            <a:endParaRPr lang="en-US" sz="5400" dirty="0"/>
          </a:p>
        </p:txBody>
      </p:sp>
      <p:sp>
        <p:nvSpPr>
          <p:cNvPr id="7" name="Prostokąt 4">
            <a:extLst>
              <a:ext uri="{FF2B5EF4-FFF2-40B4-BE49-F238E27FC236}">
                <a16:creationId xmlns:a16="http://schemas.microsoft.com/office/drawing/2014/main" id="{D95334B8-4CEF-DDD4-6DFA-9DE5B016FBA4}"/>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Graphic 7">
            <a:extLst>
              <a:ext uri="{FF2B5EF4-FFF2-40B4-BE49-F238E27FC236}">
                <a16:creationId xmlns:a16="http://schemas.microsoft.com/office/drawing/2014/main" id="{655F379E-C976-0164-8807-99279A72FC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9" name="Graphic 8">
            <a:extLst>
              <a:ext uri="{FF2B5EF4-FFF2-40B4-BE49-F238E27FC236}">
                <a16:creationId xmlns:a16="http://schemas.microsoft.com/office/drawing/2014/main" id="{9B84904E-69A9-5E73-B6DE-32F97CD9C5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98521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4" name="Rectangle 3"/>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rostokąt 5">
            <a:extLst>
              <a:ext uri="{FF2B5EF4-FFF2-40B4-BE49-F238E27FC236}">
                <a16:creationId xmlns:a16="http://schemas.microsoft.com/office/drawing/2014/main" id="{E39114BA-10F2-4096-95CF-78276C49245A}"/>
              </a:ext>
            </a:extLst>
          </p:cNvPr>
          <p:cNvSpPr/>
          <p:nvPr userDrawn="1"/>
        </p:nvSpPr>
        <p:spPr>
          <a:xfrm>
            <a:off x="-2569" y="-1"/>
            <a:ext cx="12194569" cy="6240779"/>
          </a:xfrm>
          <a:prstGeom prst="rect">
            <a:avLst/>
          </a:prstGeom>
          <a:solidFill>
            <a:srgbClr val="165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Title 1">
            <a:extLst>
              <a:ext uri="{FF2B5EF4-FFF2-40B4-BE49-F238E27FC236}">
                <a16:creationId xmlns:a16="http://schemas.microsoft.com/office/drawing/2014/main" id="{F458DA13-EA99-4F89-ADC6-B207C3B4B710}"/>
              </a:ext>
            </a:extLst>
          </p:cNvPr>
          <p:cNvSpPr>
            <a:spLocks noGrp="1"/>
          </p:cNvSpPr>
          <p:nvPr>
            <p:ph type="title" hasCustomPrompt="1"/>
          </p:nvPr>
        </p:nvSpPr>
        <p:spPr>
          <a:xfrm>
            <a:off x="0" y="2548888"/>
            <a:ext cx="12192000" cy="1143000"/>
          </a:xfrm>
          <a:prstGeom prst="rect">
            <a:avLst/>
          </a:prstGeom>
        </p:spPr>
        <p:txBody>
          <a:bodyPr anchor="ctr"/>
          <a:lstStyle>
            <a:lvl1pPr>
              <a:defRPr sz="4800" b="1">
                <a:solidFill>
                  <a:schemeClr val="bg1"/>
                </a:solidFill>
                <a:latin typeface="Franklin Gothic Book" panose="020B0503020102020204" pitchFamily="34" charset="0"/>
              </a:defRPr>
            </a:lvl1pPr>
          </a:lstStyle>
          <a:p>
            <a:pPr algn="ctr"/>
            <a:r>
              <a:rPr lang="pl-PL" sz="5400" dirty="0" err="1"/>
              <a:t>Thank</a:t>
            </a:r>
            <a:r>
              <a:rPr lang="pl-PL" sz="5400" dirty="0"/>
              <a:t> </a:t>
            </a:r>
            <a:r>
              <a:rPr lang="pl-PL" sz="5400" dirty="0" err="1"/>
              <a:t>you</a:t>
            </a:r>
            <a:r>
              <a:rPr lang="pl-PL" sz="5400" dirty="0"/>
              <a:t>!</a:t>
            </a:r>
            <a:endParaRPr lang="en-US" sz="5400" dirty="0"/>
          </a:p>
        </p:txBody>
      </p:sp>
      <p:sp>
        <p:nvSpPr>
          <p:cNvPr id="8" name="Prostokąt 4">
            <a:extLst>
              <a:ext uri="{FF2B5EF4-FFF2-40B4-BE49-F238E27FC236}">
                <a16:creationId xmlns:a16="http://schemas.microsoft.com/office/drawing/2014/main" id="{5CA29A22-A717-B782-5ABE-74B9494D67EC}"/>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E15C7E6E-A4A0-6C9F-3F36-2E80E9A19D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93CFB0C1-E036-BCB0-9482-3C74BF4933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74003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38" r:id="rId1"/>
    <p:sldLayoutId id="2147483937" r:id="rId2"/>
    <p:sldLayoutId id="2147483936" r:id="rId3"/>
    <p:sldLayoutId id="2147483916" r:id="rId4"/>
    <p:sldLayoutId id="2147483931" r:id="rId5"/>
    <p:sldLayoutId id="2147483932" r:id="rId6"/>
    <p:sldLayoutId id="2147483927" r:id="rId7"/>
    <p:sldLayoutId id="2147483935" r:id="rId8"/>
    <p:sldLayoutId id="2147483917" r:id="rId9"/>
    <p:sldLayoutId id="2147483934" r:id="rId10"/>
    <p:sldLayoutId id="2147483933" r:id="rId11"/>
    <p:sldLayoutId id="2147483929" r:id="rId12"/>
    <p:sldLayoutId id="2147483930" r:id="rId13"/>
    <p:sldLayoutId id="2147483905" r:id="rId14"/>
    <p:sldLayoutId id="2147483925" r:id="rId15"/>
    <p:sldLayoutId id="2147483924" r:id="rId16"/>
    <p:sldLayoutId id="214748392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fontAlgn="base" hangingPunct="1">
        <a:lnSpc>
          <a:spcPts val="4600"/>
        </a:lnSpc>
        <a:spcBef>
          <a:spcPct val="0"/>
        </a:spcBef>
        <a:spcAft>
          <a:spcPct val="0"/>
        </a:spcAft>
        <a:defRPr sz="4500" kern="1200" spc="-100" baseline="0">
          <a:solidFill>
            <a:srgbClr val="003478"/>
          </a:solidFill>
          <a:latin typeface="+mj-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p:titleStyle>
    <p:bodyStyle>
      <a:lvl1pPr marL="568325" indent="-452438" algn="l" rtl="0" eaLnBrk="1" fontAlgn="base" hangingPunct="1">
        <a:spcBef>
          <a:spcPct val="20000"/>
        </a:spcBef>
        <a:spcAft>
          <a:spcPct val="0"/>
        </a:spcAft>
        <a:buClr>
          <a:schemeClr val="accent1"/>
        </a:buClr>
        <a:buFont typeface="Wingdings" pitchFamily="2" charset="2"/>
        <a:buChar char="§"/>
        <a:defRPr sz="3200" kern="1200">
          <a:solidFill>
            <a:schemeClr val="tx1"/>
          </a:solidFill>
          <a:latin typeface="+mn-lt"/>
          <a:ea typeface="+mn-ea"/>
          <a:cs typeface="+mn-cs"/>
        </a:defRPr>
      </a:lvl1pPr>
      <a:lvl2pPr marL="914400" indent="-346075" algn="l" rtl="0" eaLnBrk="1" fontAlgn="base" hangingPunct="1">
        <a:spcBef>
          <a:spcPct val="20000"/>
        </a:spcBef>
        <a:spcAft>
          <a:spcPct val="0"/>
        </a:spcAft>
        <a:buFont typeface="Calibri" pitchFamily="34" charset="0"/>
        <a:buChar char="−"/>
        <a:defRPr sz="2800" kern="1200">
          <a:solidFill>
            <a:schemeClr val="tx1"/>
          </a:solidFill>
          <a:latin typeface="+mn-lt"/>
          <a:ea typeface="+mn-ea"/>
          <a:cs typeface="+mn-cs"/>
        </a:defRPr>
      </a:lvl2pPr>
      <a:lvl3pPr marL="1260475" indent="-346075" algn="l" defTabSz="1030288" rtl="0" eaLnBrk="1" fontAlgn="base" hangingPunct="1">
        <a:spcBef>
          <a:spcPct val="20000"/>
        </a:spcBef>
        <a:spcAft>
          <a:spcPct val="0"/>
        </a:spcAft>
        <a:buFont typeface="Wingdings" pitchFamily="2" charset="2"/>
        <a:buChar char=""/>
        <a:defRPr sz="2400" kern="1200">
          <a:solidFill>
            <a:schemeClr val="tx1"/>
          </a:solidFill>
          <a:latin typeface="+mn-lt"/>
          <a:ea typeface="+mn-ea"/>
          <a:cs typeface="+mn-cs"/>
        </a:defRPr>
      </a:lvl3pPr>
      <a:lvl4pPr marL="1279525" indent="-228600" algn="l" rtl="0" eaLnBrk="1" fontAlgn="base" hangingPunct="1">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1" fontAlgn="base" hangingPunct="1">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www.bigtextrailerworld.com/trailers/19669/big-tex-14et-20-ft-heavy-duty-equipment-skid-steer-trailer-w-mega-ramps-14000-gvw.html?inventory_id=19669&amp;user_id=443" TargetMode="External"/><Relationship Id="rId5" Type="http://schemas.openxmlformats.org/officeDocument/2006/relationships/image" Target="../media/image22.jpg"/><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1.xml"/><Relationship Id="rId4" Type="http://schemas.openxmlformats.org/officeDocument/2006/relationships/image" Target="../media/image2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s://princetongeoscience.com/rcra-corrective-action-streamlined-and-sensibl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s://www.iconfinder.com/icons/3078584/analytical_report_budget_report_charts_pie_chart_statistics_icon" TargetMode="External"/><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0.png"/><Relationship Id="rId7" Type="http://schemas.openxmlformats.org/officeDocument/2006/relationships/image" Target="../media/image36.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jpg"/><Relationship Id="rId4" Type="http://schemas.openxmlformats.org/officeDocument/2006/relationships/image" Target="../media/image21.svg"/><Relationship Id="rId9" Type="http://schemas.openxmlformats.org/officeDocument/2006/relationships/image" Target="../media/image3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7">
            <a:extLst>
              <a:ext uri="{FF2B5EF4-FFF2-40B4-BE49-F238E27FC236}">
                <a16:creationId xmlns:a16="http://schemas.microsoft.com/office/drawing/2014/main" id="{CFDEBA40-78C5-9665-17DD-E19B6FF21FAC}"/>
              </a:ext>
            </a:extLst>
          </p:cNvPr>
          <p:cNvSpPr txBox="1">
            <a:spLocks/>
          </p:cNvSpPr>
          <p:nvPr/>
        </p:nvSpPr>
        <p:spPr>
          <a:xfrm>
            <a:off x="685800" y="2514600"/>
            <a:ext cx="8229600" cy="1935163"/>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pl-PL" sz="4400" dirty="0">
                <a:latin typeface="Arial" panose="020B0604020202020204" pitchFamily="34" charset="0"/>
                <a:cs typeface="Arial" panose="020B0604020202020204" pitchFamily="34" charset="0"/>
              </a:rPr>
              <a:t>2025 </a:t>
            </a:r>
            <a:r>
              <a:rPr lang="pl-PL" sz="4400" b="0" dirty="0">
                <a:latin typeface="Arial" panose="020B0604020202020204" pitchFamily="34" charset="0"/>
                <a:cs typeface="Arial" panose="020B0604020202020204" pitchFamily="34" charset="0"/>
              </a:rPr>
              <a:t>User Conference</a:t>
            </a:r>
            <a:br>
              <a:rPr lang="en-US" sz="1050" dirty="0">
                <a:latin typeface="Arial" panose="020B0604020202020204" pitchFamily="34" charset="0"/>
                <a:cs typeface="Arial" panose="020B0604020202020204" pitchFamily="34" charset="0"/>
              </a:rPr>
            </a:br>
            <a:r>
              <a:rPr lang="en-CA" sz="2400" b="0" dirty="0">
                <a:latin typeface="Arial" panose="020B0604020202020204" pitchFamily="34" charset="0"/>
                <a:cs typeface="Arial" panose="020B0604020202020204" pitchFamily="34" charset="0"/>
              </a:rPr>
              <a:t>Learn &amp; Grow at our User Conference</a:t>
            </a:r>
          </a:p>
          <a:p>
            <a:pPr>
              <a:lnSpc>
                <a:spcPct val="100000"/>
              </a:lnSpc>
            </a:pPr>
            <a:r>
              <a:rPr lang="en-CA" sz="2400" b="0" dirty="0">
                <a:latin typeface="Arial" panose="020B0604020202020204" pitchFamily="34" charset="0"/>
                <a:cs typeface="Arial" panose="020B0604020202020204" pitchFamily="34" charset="0"/>
              </a:rPr>
              <a:t>in Jacksonville!</a:t>
            </a:r>
            <a:endParaRPr lang="pl-PL" sz="4800" b="0"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D7D151FF-9B94-D456-69C0-4EAD9E9EF2ED}"/>
              </a:ext>
            </a:extLst>
          </p:cNvPr>
          <p:cNvSpPr/>
          <p:nvPr/>
        </p:nvSpPr>
        <p:spPr>
          <a:xfrm>
            <a:off x="762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46AAF94-02DF-0002-99BA-C8929A53F04E}"/>
              </a:ext>
            </a:extLst>
          </p:cNvPr>
          <p:cNvSpPr txBox="1"/>
          <p:nvPr/>
        </p:nvSpPr>
        <p:spPr>
          <a:xfrm>
            <a:off x="1371600" y="4806434"/>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February 10 - 12th, 2025</a:t>
            </a:r>
            <a:endParaRPr lang="pl-PL" sz="4000" b="0" dirty="0">
              <a:solidFill>
                <a:schemeClr val="bg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6A28F6F8-6615-12C4-F0EA-9BBFDB0ADDDE}"/>
              </a:ext>
            </a:extLst>
          </p:cNvPr>
          <p:cNvSpPr/>
          <p:nvPr/>
        </p:nvSpPr>
        <p:spPr>
          <a:xfrm>
            <a:off x="767080" y="549656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C246FF5-EF91-E432-0108-86BBC34BF1A9}"/>
              </a:ext>
            </a:extLst>
          </p:cNvPr>
          <p:cNvSpPr txBox="1"/>
          <p:nvPr/>
        </p:nvSpPr>
        <p:spPr>
          <a:xfrm>
            <a:off x="1376680" y="5572760"/>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Jacksonville, Florida</a:t>
            </a:r>
            <a:endParaRPr lang="pl-PL" sz="4000" b="0" dirty="0">
              <a:solidFill>
                <a:schemeClr val="bg1"/>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B647C807-EF7F-BEB2-AA34-2BBAAA19B4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920" y="4847128"/>
            <a:ext cx="268432" cy="268432"/>
          </a:xfrm>
          <a:prstGeom prst="rect">
            <a:avLst/>
          </a:prstGeom>
        </p:spPr>
      </p:pic>
      <p:pic>
        <p:nvPicPr>
          <p:cNvPr id="11" name="Graphic 10">
            <a:extLst>
              <a:ext uri="{FF2B5EF4-FFF2-40B4-BE49-F238E27FC236}">
                <a16:creationId xmlns:a16="http://schemas.microsoft.com/office/drawing/2014/main" id="{E479425B-37C4-EF85-6C92-A5676818A9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3909" y="5630984"/>
            <a:ext cx="202915" cy="276702"/>
          </a:xfrm>
          <a:prstGeom prst="rect">
            <a:avLst/>
          </a:prstGeom>
        </p:spPr>
      </p:pic>
      <p:pic>
        <p:nvPicPr>
          <p:cNvPr id="2" name="Picture 1">
            <a:extLst>
              <a:ext uri="{FF2B5EF4-FFF2-40B4-BE49-F238E27FC236}">
                <a16:creationId xmlns:a16="http://schemas.microsoft.com/office/drawing/2014/main" id="{4E5CAAB0-B26E-94E9-0AA6-6A854916BDDB}"/>
              </a:ext>
            </a:extLst>
          </p:cNvPr>
          <p:cNvPicPr>
            <a:picLocks noChangeAspect="1"/>
          </p:cNvPicPr>
          <p:nvPr/>
        </p:nvPicPr>
        <p:blipFill>
          <a:blip r:embed="rId7"/>
          <a:srcRect/>
          <a:stretch/>
        </p:blipFill>
        <p:spPr>
          <a:xfrm>
            <a:off x="5350017" y="2208430"/>
            <a:ext cx="6841983" cy="42782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88083-C335-446C-C0B2-E161C3A0654F}"/>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A8BD354C-E92B-197D-446B-165444094C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1478" y="1828800"/>
            <a:ext cx="2226520" cy="747712"/>
          </a:xfrm>
          <a:prstGeom prst="rect">
            <a:avLst/>
          </a:prstGeom>
        </p:spPr>
      </p:pic>
      <p:sp>
        <p:nvSpPr>
          <p:cNvPr id="2" name="Tytuł 17">
            <a:extLst>
              <a:ext uri="{FF2B5EF4-FFF2-40B4-BE49-F238E27FC236}">
                <a16:creationId xmlns:a16="http://schemas.microsoft.com/office/drawing/2014/main" id="{78F21C05-B984-B520-8D8D-ED1274E99D98}"/>
              </a:ext>
            </a:extLst>
          </p:cNvPr>
          <p:cNvSpPr txBox="1">
            <a:spLocks/>
          </p:cNvSpPr>
          <p:nvPr/>
        </p:nvSpPr>
        <p:spPr>
          <a:xfrm>
            <a:off x="119929" y="3574473"/>
            <a:ext cx="5304126" cy="2305078"/>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en-US" sz="4400" dirty="0">
                <a:latin typeface="Arial" panose="020B0604020202020204" pitchFamily="34" charset="0"/>
                <a:cs typeface="Arial" panose="020B0604020202020204" pitchFamily="34" charset="0"/>
              </a:rPr>
              <a:t>  Receiving</a:t>
            </a:r>
          </a:p>
          <a:p>
            <a:pPr>
              <a:lnSpc>
                <a:spcPct val="100000"/>
              </a:lnSpc>
            </a:pPr>
            <a:r>
              <a:rPr lang="en-US" sz="4400" dirty="0">
                <a:latin typeface="Arial" panose="020B0604020202020204" pitchFamily="34" charset="0"/>
                <a:cs typeface="Arial" panose="020B0604020202020204" pitchFamily="34" charset="0"/>
              </a:rPr>
              <a:t>           Equipment</a:t>
            </a:r>
          </a:p>
          <a:p>
            <a:pPr marL="571500" indent="-571500">
              <a:lnSpc>
                <a:spcPct val="100000"/>
              </a:lnSpc>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571500" indent="-571500">
              <a:lnSpc>
                <a:spcPct val="100000"/>
              </a:lnSpc>
              <a:buFont typeface="Arial" panose="020B0604020202020204" pitchFamily="34" charset="0"/>
              <a:buChar char="•"/>
            </a:pPr>
            <a:r>
              <a:rPr lang="en-US" sz="3200" dirty="0">
                <a:latin typeface="Arial" panose="020B0604020202020204" pitchFamily="34" charset="0"/>
                <a:cs typeface="Arial" panose="020B0604020202020204" pitchFamily="34" charset="0"/>
              </a:rPr>
              <a:t>How to Reduce Errors</a:t>
            </a:r>
          </a:p>
          <a:p>
            <a:pPr>
              <a:lnSpc>
                <a:spcPct val="100000"/>
              </a:lnSpc>
            </a:pPr>
            <a:r>
              <a:rPr lang="en-US" sz="3200" dirty="0">
                <a:latin typeface="Arial" panose="020B0604020202020204" pitchFamily="34" charset="0"/>
                <a:cs typeface="Arial" panose="020B0604020202020204" pitchFamily="34" charset="0"/>
              </a:rPr>
              <a:t>             &amp; Save Time</a:t>
            </a:r>
          </a:p>
          <a:p>
            <a:pPr>
              <a:lnSpc>
                <a:spcPct val="100000"/>
              </a:lnSpc>
            </a:pPr>
            <a:endParaRPr lang="en-US" sz="4400" dirty="0">
              <a:latin typeface="Arial" panose="020B0604020202020204" pitchFamily="34" charset="0"/>
              <a:cs typeface="Arial" panose="020B0604020202020204" pitchFamily="34" charset="0"/>
            </a:endParaRPr>
          </a:p>
          <a:p>
            <a:pPr>
              <a:lnSpc>
                <a:spcPct val="100000"/>
              </a:lnSpc>
            </a:pPr>
            <a:br>
              <a:rPr lang="en-US" sz="1050" dirty="0">
                <a:latin typeface="Arial" panose="020B0604020202020204" pitchFamily="34" charset="0"/>
                <a:cs typeface="Arial" panose="020B0604020202020204" pitchFamily="34" charset="0"/>
              </a:rPr>
            </a:br>
            <a:endParaRPr lang="en-US" sz="1050" dirty="0">
              <a:latin typeface="Arial" panose="020B0604020202020204" pitchFamily="34" charset="0"/>
              <a:cs typeface="Arial" panose="020B0604020202020204" pitchFamily="34" charset="0"/>
            </a:endParaRPr>
          </a:p>
          <a:p>
            <a:pPr>
              <a:lnSpc>
                <a:spcPct val="100000"/>
              </a:lnSpc>
            </a:pPr>
            <a:r>
              <a:rPr lang="en-CA" sz="2800" b="0" dirty="0">
                <a:latin typeface="Arial" panose="020B0604020202020204" pitchFamily="34" charset="0"/>
                <a:cs typeface="Arial" panose="020B0604020202020204" pitchFamily="34" charset="0"/>
              </a:rPr>
              <a:t>     </a:t>
            </a: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p:txBody>
      </p:sp>
      <p:pic>
        <p:nvPicPr>
          <p:cNvPr id="6" name="Picture 5" descr="A yellow construction vehicle with a trailer&#10;&#10;Description automatically generated with medium confidence">
            <a:extLst>
              <a:ext uri="{FF2B5EF4-FFF2-40B4-BE49-F238E27FC236}">
                <a16:creationId xmlns:a16="http://schemas.microsoft.com/office/drawing/2014/main" id="{B060DE0B-C9B2-6BC2-F433-051E5F54D75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712484" y="1828800"/>
            <a:ext cx="6396039" cy="4956464"/>
          </a:xfrm>
          <a:prstGeom prst="rect">
            <a:avLst/>
          </a:prstGeom>
        </p:spPr>
      </p:pic>
    </p:spTree>
    <p:extLst>
      <p:ext uri="{BB962C8B-B14F-4D97-AF65-F5344CB8AC3E}">
        <p14:creationId xmlns:p14="http://schemas.microsoft.com/office/powerpoint/2010/main" val="2580546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3877D0-9C4A-2B8F-3B88-8DB81FFAAD7D}"/>
              </a:ext>
            </a:extLst>
          </p:cNvPr>
          <p:cNvSpPr>
            <a:spLocks noGrp="1"/>
          </p:cNvSpPr>
          <p:nvPr>
            <p:ph type="body" sz="quarter" idx="10"/>
          </p:nvPr>
        </p:nvSpPr>
        <p:spPr>
          <a:xfrm>
            <a:off x="4953000" y="2209800"/>
            <a:ext cx="5105400" cy="609600"/>
          </a:xfrm>
        </p:spPr>
        <p:txBody>
          <a:bodyPr/>
          <a:lstStyle/>
          <a:p>
            <a:r>
              <a:rPr lang="en-US" i="1" dirty="0"/>
              <a:t>Laura Wickard</a:t>
            </a:r>
          </a:p>
        </p:txBody>
      </p:sp>
      <p:sp>
        <p:nvSpPr>
          <p:cNvPr id="7" name="Oval 6">
            <a:extLst>
              <a:ext uri="{FF2B5EF4-FFF2-40B4-BE49-F238E27FC236}">
                <a16:creationId xmlns:a16="http://schemas.microsoft.com/office/drawing/2014/main" id="{04143ECF-6A79-8EFB-7FFB-F1AB4C42785C}"/>
              </a:ext>
            </a:extLst>
          </p:cNvPr>
          <p:cNvSpPr/>
          <p:nvPr/>
        </p:nvSpPr>
        <p:spPr>
          <a:xfrm>
            <a:off x="3276600" y="2514600"/>
            <a:ext cx="1371600" cy="1371600"/>
          </a:xfrm>
          <a:prstGeom prst="ellips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90F61B5-4E20-8614-717C-2CD494721607}"/>
              </a:ext>
            </a:extLst>
          </p:cNvPr>
          <p:cNvSpPr>
            <a:spLocks noGrp="1"/>
          </p:cNvSpPr>
          <p:nvPr>
            <p:ph type="body" sz="quarter" idx="11"/>
          </p:nvPr>
        </p:nvSpPr>
        <p:spPr>
          <a:xfrm>
            <a:off x="4953000" y="3124200"/>
            <a:ext cx="5105400" cy="609600"/>
          </a:xfrm>
        </p:spPr>
        <p:txBody>
          <a:bodyPr/>
          <a:lstStyle/>
          <a:p>
            <a:r>
              <a:rPr lang="en-US" i="1" dirty="0"/>
              <a:t>Implementation Manager</a:t>
            </a:r>
          </a:p>
        </p:txBody>
      </p:sp>
      <p:pic>
        <p:nvPicPr>
          <p:cNvPr id="6" name="Picture 5" descr="User outline">
            <a:extLst>
              <a:ext uri="{FF2B5EF4-FFF2-40B4-BE49-F238E27FC236}">
                <a16:creationId xmlns:a16="http://schemas.microsoft.com/office/drawing/2014/main" id="{DB6645FD-F21B-7615-19E2-266FC4AEE5AD}"/>
              </a:ext>
            </a:extLst>
          </p:cNvPr>
          <p:cNvPicPr>
            <a:picLocks noChangeAspect="1"/>
          </p:cNvPicPr>
          <p:nvPr/>
        </p:nvPicPr>
        <p:blipFill>
          <a:blip r:embed="rId2">
            <a:extLst>
              <a:ext uri="{96DAC541-7B7A-43D3-8B79-37D633B846F1}">
                <asvg:svgBlip xmlns:asvg="http://schemas.microsoft.com/office/drawing/2016/SVG/main" r:embed="rId3"/>
              </a:ext>
            </a:extLst>
          </a:blip>
          <a:srcRect t="676" b="676"/>
          <a:stretch/>
        </p:blipFill>
        <p:spPr>
          <a:xfrm>
            <a:off x="3276600" y="2551176"/>
            <a:ext cx="1352268" cy="1333994"/>
          </a:xfrm>
          <a:prstGeom prst="ellipse">
            <a:avLst/>
          </a:prstGeom>
        </p:spPr>
      </p:pic>
      <p:pic>
        <p:nvPicPr>
          <p:cNvPr id="1026" name="Picture 2">
            <a:extLst>
              <a:ext uri="{FF2B5EF4-FFF2-40B4-BE49-F238E27FC236}">
                <a16:creationId xmlns:a16="http://schemas.microsoft.com/office/drawing/2014/main" id="{AFB60C70-349B-2EDB-CC2C-CB1297C14B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1409" y="1758412"/>
            <a:ext cx="1839191" cy="2378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72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DD0733-9E31-15B2-001D-D7602A5C53D1}"/>
              </a:ext>
            </a:extLst>
          </p:cNvPr>
          <p:cNvSpPr>
            <a:spLocks noGrp="1"/>
          </p:cNvSpPr>
          <p:nvPr>
            <p:ph type="title"/>
          </p:nvPr>
        </p:nvSpPr>
        <p:spPr>
          <a:xfrm>
            <a:off x="609600" y="365126"/>
            <a:ext cx="11125200" cy="973818"/>
          </a:xfrm>
        </p:spPr>
        <p:txBody>
          <a:bodyPr/>
          <a:lstStyle/>
          <a:p>
            <a:r>
              <a:rPr lang="en-US" dirty="0"/>
              <a:t>Agenda</a:t>
            </a:r>
          </a:p>
        </p:txBody>
      </p:sp>
      <p:sp>
        <p:nvSpPr>
          <p:cNvPr id="7" name="Text Placeholder 2">
            <a:extLst>
              <a:ext uri="{FF2B5EF4-FFF2-40B4-BE49-F238E27FC236}">
                <a16:creationId xmlns:a16="http://schemas.microsoft.com/office/drawing/2014/main" id="{62E37D11-1C2B-EDC6-425F-38DC99DBDFE9}"/>
              </a:ext>
            </a:extLst>
          </p:cNvPr>
          <p:cNvSpPr txBox="1">
            <a:spLocks/>
          </p:cNvSpPr>
          <p:nvPr/>
        </p:nvSpPr>
        <p:spPr>
          <a:xfrm>
            <a:off x="708884" y="2340025"/>
            <a:ext cx="698400" cy="698400"/>
          </a:xfrm>
          <a:prstGeom prst="roundRect">
            <a:avLst>
              <a:gd name="adj" fmla="val 5756"/>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2</a:t>
            </a: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8" name="Text Placeholder 3">
            <a:extLst>
              <a:ext uri="{FF2B5EF4-FFF2-40B4-BE49-F238E27FC236}">
                <a16:creationId xmlns:a16="http://schemas.microsoft.com/office/drawing/2014/main" id="{315CD6F2-A437-D902-A194-4B20DBFD3D61}"/>
              </a:ext>
            </a:extLst>
          </p:cNvPr>
          <p:cNvSpPr txBox="1">
            <a:spLocks/>
          </p:cNvSpPr>
          <p:nvPr/>
        </p:nvSpPr>
        <p:spPr>
          <a:xfrm>
            <a:off x="708884" y="3137349"/>
            <a:ext cx="698400" cy="698400"/>
          </a:xfrm>
          <a:prstGeom prst="roundRect">
            <a:avLst>
              <a:gd name="adj" fmla="val 3938"/>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3</a:t>
            </a:r>
            <a:r>
              <a:rPr kumimoji="0" lang="pl-PL" sz="1800" i="0" u="none" strike="noStrike" kern="1200" cap="none" spc="0" normalizeH="0" baseline="0" noProof="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9" name="Text Placeholder 4">
            <a:extLst>
              <a:ext uri="{FF2B5EF4-FFF2-40B4-BE49-F238E27FC236}">
                <a16:creationId xmlns:a16="http://schemas.microsoft.com/office/drawing/2014/main" id="{EC06BBFE-2C19-6369-458A-124A9693F0E9}"/>
              </a:ext>
            </a:extLst>
          </p:cNvPr>
          <p:cNvSpPr txBox="1">
            <a:spLocks/>
          </p:cNvSpPr>
          <p:nvPr/>
        </p:nvSpPr>
        <p:spPr>
          <a:xfrm>
            <a:off x="708884" y="3942513"/>
            <a:ext cx="698400" cy="698400"/>
          </a:xfrm>
          <a:prstGeom prst="roundRect">
            <a:avLst>
              <a:gd name="adj" fmla="val 4665"/>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4</a:t>
            </a:r>
            <a:r>
              <a:rPr kumimoji="0" lang="pl-PL" sz="1800" i="0" u="none" strike="noStrike" kern="1200" cap="none" spc="0" normalizeH="0" baseline="0" noProof="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11" name="Text Placeholder 5">
            <a:extLst>
              <a:ext uri="{FF2B5EF4-FFF2-40B4-BE49-F238E27FC236}">
                <a16:creationId xmlns:a16="http://schemas.microsoft.com/office/drawing/2014/main" id="{AAED64AF-63F2-0D4D-4D54-92AF22AF3995}"/>
              </a:ext>
            </a:extLst>
          </p:cNvPr>
          <p:cNvSpPr txBox="1">
            <a:spLocks/>
          </p:cNvSpPr>
          <p:nvPr/>
        </p:nvSpPr>
        <p:spPr>
          <a:xfrm>
            <a:off x="708884" y="4767502"/>
            <a:ext cx="698400" cy="698400"/>
          </a:xfrm>
          <a:prstGeom prst="roundRect">
            <a:avLst>
              <a:gd name="adj" fmla="val 6120"/>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5</a:t>
            </a: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2" name="Text Placeholder 6">
            <a:extLst>
              <a:ext uri="{FF2B5EF4-FFF2-40B4-BE49-F238E27FC236}">
                <a16:creationId xmlns:a16="http://schemas.microsoft.com/office/drawing/2014/main" id="{607BBCCF-2861-5764-859B-36D69A3E1F24}"/>
              </a:ext>
            </a:extLst>
          </p:cNvPr>
          <p:cNvSpPr txBox="1">
            <a:spLocks/>
          </p:cNvSpPr>
          <p:nvPr/>
        </p:nvSpPr>
        <p:spPr>
          <a:xfrm>
            <a:off x="1524000" y="1523699"/>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US" sz="1700" dirty="0">
                <a:solidFill>
                  <a:schemeClr val="accent5"/>
                </a:solidFill>
                <a:latin typeface="Arial" panose="020B0604020202020204" pitchFamily="34" charset="0"/>
                <a:cs typeface="Arial" panose="020B0604020202020204" pitchFamily="34" charset="0"/>
              </a:rPr>
              <a:t>Setup Needs to Streamline Unit Receipt Process</a:t>
            </a:r>
            <a:endParaRPr lang="en-GB" sz="1700" dirty="0">
              <a:solidFill>
                <a:schemeClr val="accent5"/>
              </a:solidFill>
              <a:latin typeface="Arial" panose="020B0604020202020204" pitchFamily="34" charset="0"/>
              <a:cs typeface="Arial" panose="020B0604020202020204" pitchFamily="34" charset="0"/>
            </a:endParaRPr>
          </a:p>
        </p:txBody>
      </p:sp>
      <p:sp>
        <p:nvSpPr>
          <p:cNvPr id="13" name="Text Placeholder 2">
            <a:extLst>
              <a:ext uri="{FF2B5EF4-FFF2-40B4-BE49-F238E27FC236}">
                <a16:creationId xmlns:a16="http://schemas.microsoft.com/office/drawing/2014/main" id="{677E0E32-DC23-B054-5736-88C6AD4B3661}"/>
              </a:ext>
            </a:extLst>
          </p:cNvPr>
          <p:cNvSpPr txBox="1">
            <a:spLocks/>
          </p:cNvSpPr>
          <p:nvPr/>
        </p:nvSpPr>
        <p:spPr>
          <a:xfrm>
            <a:off x="708884" y="1518208"/>
            <a:ext cx="698400" cy="698400"/>
          </a:xfrm>
          <a:prstGeom prst="roundRect">
            <a:avLst>
              <a:gd name="adj" fmla="val 5756"/>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1.</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4" name="Text Placeholder 6">
            <a:extLst>
              <a:ext uri="{FF2B5EF4-FFF2-40B4-BE49-F238E27FC236}">
                <a16:creationId xmlns:a16="http://schemas.microsoft.com/office/drawing/2014/main" id="{CCE71E85-9F83-A1BF-20FE-35A039784491}"/>
              </a:ext>
            </a:extLst>
          </p:cNvPr>
          <p:cNvSpPr txBox="1">
            <a:spLocks/>
          </p:cNvSpPr>
          <p:nvPr/>
        </p:nvSpPr>
        <p:spPr>
          <a:xfrm>
            <a:off x="1523997" y="2340025"/>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US" sz="1700" dirty="0">
                <a:solidFill>
                  <a:schemeClr val="accent5"/>
                </a:solidFill>
                <a:latin typeface="Arial" panose="020B0604020202020204" pitchFamily="34" charset="0"/>
                <a:cs typeface="Arial" panose="020B0604020202020204" pitchFamily="34" charset="0"/>
              </a:rPr>
              <a:t>Update multiple fields on multiple unit lines on one Unit Receipt – 1 Post / Updates All Units</a:t>
            </a:r>
            <a:endParaRPr lang="en-GB" sz="1700" dirty="0">
              <a:solidFill>
                <a:srgbClr val="FF0000"/>
              </a:solidFill>
              <a:latin typeface="Arial" panose="020B0604020202020204" pitchFamily="34" charset="0"/>
              <a:cs typeface="Arial" panose="020B0604020202020204" pitchFamily="34" charset="0"/>
            </a:endParaRPr>
          </a:p>
        </p:txBody>
      </p:sp>
      <p:sp>
        <p:nvSpPr>
          <p:cNvPr id="15" name="Text Placeholder 6">
            <a:extLst>
              <a:ext uri="{FF2B5EF4-FFF2-40B4-BE49-F238E27FC236}">
                <a16:creationId xmlns:a16="http://schemas.microsoft.com/office/drawing/2014/main" id="{F709EC89-4187-647A-E790-10A214BF581C}"/>
              </a:ext>
            </a:extLst>
          </p:cNvPr>
          <p:cNvSpPr txBox="1">
            <a:spLocks/>
          </p:cNvSpPr>
          <p:nvPr/>
        </p:nvSpPr>
        <p:spPr>
          <a:xfrm>
            <a:off x="1523997" y="3137349"/>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US" sz="1700" dirty="0">
                <a:solidFill>
                  <a:schemeClr val="accent5"/>
                </a:solidFill>
                <a:latin typeface="Arial" panose="020B0604020202020204" pitchFamily="34" charset="0"/>
                <a:cs typeface="Arial" panose="020B0604020202020204" pitchFamily="34" charset="0"/>
              </a:rPr>
              <a:t>Receipting Options – Create Multiple Vouchers / Create Unit List</a:t>
            </a:r>
            <a:endParaRPr lang="en-GB" sz="1700" dirty="0">
              <a:solidFill>
                <a:schemeClr val="accent5"/>
              </a:solidFill>
              <a:latin typeface="Arial" panose="020B0604020202020204" pitchFamily="34" charset="0"/>
              <a:cs typeface="Arial" panose="020B0604020202020204" pitchFamily="34" charset="0"/>
            </a:endParaRPr>
          </a:p>
        </p:txBody>
      </p:sp>
      <p:sp>
        <p:nvSpPr>
          <p:cNvPr id="16" name="Text Placeholder 6">
            <a:extLst>
              <a:ext uri="{FF2B5EF4-FFF2-40B4-BE49-F238E27FC236}">
                <a16:creationId xmlns:a16="http://schemas.microsoft.com/office/drawing/2014/main" id="{DD897A1D-5CEE-3D9D-B7B2-0B128A82D1F3}"/>
              </a:ext>
            </a:extLst>
          </p:cNvPr>
          <p:cNvSpPr txBox="1">
            <a:spLocks/>
          </p:cNvSpPr>
          <p:nvPr/>
        </p:nvSpPr>
        <p:spPr>
          <a:xfrm>
            <a:off x="1523997" y="3944397"/>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1700">
                <a:solidFill>
                  <a:schemeClr val="accent5"/>
                </a:solidFill>
                <a:latin typeface="Arial" panose="020B0604020202020204" pitchFamily="34" charset="0"/>
                <a:cs typeface="Arial" panose="020B0604020202020204" pitchFamily="34" charset="0"/>
              </a:rPr>
              <a:t>Posted Voucher add Cost to Units</a:t>
            </a:r>
            <a:endParaRPr lang="en-GB" sz="1700" dirty="0">
              <a:solidFill>
                <a:schemeClr val="accent5"/>
              </a:solidFill>
              <a:latin typeface="Arial" panose="020B0604020202020204" pitchFamily="34" charset="0"/>
              <a:cs typeface="Arial" panose="020B0604020202020204" pitchFamily="34" charset="0"/>
            </a:endParaRPr>
          </a:p>
        </p:txBody>
      </p:sp>
      <p:sp>
        <p:nvSpPr>
          <p:cNvPr id="17" name="Text Placeholder 6">
            <a:extLst>
              <a:ext uri="{FF2B5EF4-FFF2-40B4-BE49-F238E27FC236}">
                <a16:creationId xmlns:a16="http://schemas.microsoft.com/office/drawing/2014/main" id="{9BF81D75-D6D1-82AC-A184-B3D9B33D5465}"/>
              </a:ext>
            </a:extLst>
          </p:cNvPr>
          <p:cNvSpPr txBox="1">
            <a:spLocks/>
          </p:cNvSpPr>
          <p:nvPr/>
        </p:nvSpPr>
        <p:spPr>
          <a:xfrm>
            <a:off x="1523997" y="4767502"/>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1700" dirty="0">
                <a:solidFill>
                  <a:schemeClr val="accent5"/>
                </a:solidFill>
                <a:latin typeface="Arial" panose="020B0604020202020204" pitchFamily="34" charset="0"/>
                <a:cs typeface="Arial" panose="020B0604020202020204" pitchFamily="34" charset="0"/>
              </a:rPr>
              <a:t>Adding Units without Unit Orders</a:t>
            </a:r>
          </a:p>
        </p:txBody>
      </p:sp>
    </p:spTree>
    <p:extLst>
      <p:ext uri="{BB962C8B-B14F-4D97-AF65-F5344CB8AC3E}">
        <p14:creationId xmlns:p14="http://schemas.microsoft.com/office/powerpoint/2010/main" val="258579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09600" y="1185334"/>
            <a:ext cx="7454900" cy="4267200"/>
          </a:xfrm>
        </p:spPr>
        <p:txBody>
          <a:bodyPr/>
          <a:lstStyle/>
          <a:p>
            <a:pPr>
              <a:lnSpc>
                <a:spcPct val="150000"/>
              </a:lnSpc>
            </a:pPr>
            <a:r>
              <a:rPr lang="en-US" dirty="0"/>
              <a:t>Holds Unit Details for Header</a:t>
            </a:r>
          </a:p>
          <a:p>
            <a:pPr>
              <a:lnSpc>
                <a:spcPct val="150000"/>
              </a:lnSpc>
            </a:pPr>
            <a:r>
              <a:rPr lang="en-US" dirty="0"/>
              <a:t>Contains Base Cost - Retail - Margin %</a:t>
            </a:r>
          </a:p>
          <a:p>
            <a:pPr>
              <a:lnSpc>
                <a:spcPct val="150000"/>
              </a:lnSpc>
            </a:pPr>
            <a:r>
              <a:rPr lang="en-US" dirty="0"/>
              <a:t>Stores All Options w/ Costs</a:t>
            </a:r>
          </a:p>
          <a:p>
            <a:pPr>
              <a:lnSpc>
                <a:spcPct val="150000"/>
              </a:lnSpc>
            </a:pPr>
            <a:r>
              <a:rPr lang="en-US" dirty="0"/>
              <a:t>Default Options to Print on </a:t>
            </a:r>
          </a:p>
          <a:p>
            <a:pPr marL="115887" indent="0">
              <a:lnSpc>
                <a:spcPct val="150000"/>
              </a:lnSpc>
              <a:buNone/>
            </a:pPr>
            <a:r>
              <a:rPr lang="en-US" dirty="0"/>
              <a:t>		Quote &amp; Invoice </a:t>
            </a:r>
          </a:p>
          <a:p>
            <a:endParaRPr lang="en-US" dirty="0"/>
          </a:p>
        </p:txBody>
      </p:sp>
      <p:sp>
        <p:nvSpPr>
          <p:cNvPr id="5" name="Title 4">
            <a:extLst>
              <a:ext uri="{FF2B5EF4-FFF2-40B4-BE49-F238E27FC236}">
                <a16:creationId xmlns:a16="http://schemas.microsoft.com/office/drawing/2014/main" id="{397A66E9-50D3-A81D-1A49-5296D52278EA}"/>
              </a:ext>
            </a:extLst>
          </p:cNvPr>
          <p:cNvSpPr>
            <a:spLocks noGrp="1"/>
          </p:cNvSpPr>
          <p:nvPr>
            <p:ph type="title"/>
          </p:nvPr>
        </p:nvSpPr>
        <p:spPr>
          <a:xfrm>
            <a:off x="609600" y="365125"/>
            <a:ext cx="6934200" cy="1325563"/>
          </a:xfrm>
        </p:spPr>
        <p:txBody>
          <a:bodyPr/>
          <a:lstStyle/>
          <a:p>
            <a:r>
              <a:rPr lang="en-US" dirty="0"/>
              <a:t>Quoting Template Benefits</a:t>
            </a:r>
          </a:p>
        </p:txBody>
      </p:sp>
      <p:pic>
        <p:nvPicPr>
          <p:cNvPr id="3" name="Picture 2" descr="A close-up of a gear&#10;&#10;Description automatically generated">
            <a:extLst>
              <a:ext uri="{FF2B5EF4-FFF2-40B4-BE49-F238E27FC236}">
                <a16:creationId xmlns:a16="http://schemas.microsoft.com/office/drawing/2014/main" id="{23392CC8-8109-8B9E-34E5-E76C88E3B3C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96000" y="2691410"/>
            <a:ext cx="4492978" cy="2981256"/>
          </a:xfrm>
          <a:prstGeom prst="rect">
            <a:avLst/>
          </a:prstGeom>
        </p:spPr>
      </p:pic>
    </p:spTree>
    <p:extLst>
      <p:ext uri="{BB962C8B-B14F-4D97-AF65-F5344CB8AC3E}">
        <p14:creationId xmlns:p14="http://schemas.microsoft.com/office/powerpoint/2010/main" val="3408356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85481-702C-ACD6-D766-FEF89B173E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39431E9-197A-2CCE-E341-6798E52C0E26}"/>
              </a:ext>
            </a:extLst>
          </p:cNvPr>
          <p:cNvSpPr>
            <a:spLocks noGrp="1"/>
          </p:cNvSpPr>
          <p:nvPr>
            <p:ph type="title"/>
          </p:nvPr>
        </p:nvSpPr>
        <p:spPr>
          <a:xfrm>
            <a:off x="609600" y="365125"/>
            <a:ext cx="6934200" cy="1325563"/>
          </a:xfrm>
        </p:spPr>
        <p:txBody>
          <a:bodyPr/>
          <a:lstStyle/>
          <a:p>
            <a:r>
              <a:rPr lang="en-US" dirty="0"/>
              <a:t>Quoting Template</a:t>
            </a:r>
            <a:br>
              <a:rPr lang="en-US" dirty="0"/>
            </a:br>
            <a:endParaRPr lang="en-US" dirty="0"/>
          </a:p>
        </p:txBody>
      </p:sp>
      <p:pic>
        <p:nvPicPr>
          <p:cNvPr id="3" name="Picture 2">
            <a:extLst>
              <a:ext uri="{FF2B5EF4-FFF2-40B4-BE49-F238E27FC236}">
                <a16:creationId xmlns:a16="http://schemas.microsoft.com/office/drawing/2014/main" id="{F9DBF02A-4C7D-C796-5915-2F4E1F4D7FE7}"/>
              </a:ext>
            </a:extLst>
          </p:cNvPr>
          <p:cNvPicPr>
            <a:picLocks noChangeAspect="1"/>
          </p:cNvPicPr>
          <p:nvPr/>
        </p:nvPicPr>
        <p:blipFill>
          <a:blip r:embed="rId3"/>
          <a:stretch>
            <a:fillRect/>
          </a:stretch>
        </p:blipFill>
        <p:spPr>
          <a:xfrm>
            <a:off x="1900237" y="1175039"/>
            <a:ext cx="8391525" cy="4819650"/>
          </a:xfrm>
          <a:prstGeom prst="rect">
            <a:avLst/>
          </a:prstGeom>
        </p:spPr>
      </p:pic>
    </p:spTree>
    <p:extLst>
      <p:ext uri="{BB962C8B-B14F-4D97-AF65-F5344CB8AC3E}">
        <p14:creationId xmlns:p14="http://schemas.microsoft.com/office/powerpoint/2010/main" val="72755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3FEC-FCCB-8336-4C5D-4B3354AAA59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6C506B-46BE-B1B1-43BD-C261D46409C0}"/>
              </a:ext>
            </a:extLst>
          </p:cNvPr>
          <p:cNvSpPr>
            <a:spLocks noGrp="1"/>
          </p:cNvSpPr>
          <p:nvPr>
            <p:ph type="title"/>
          </p:nvPr>
        </p:nvSpPr>
        <p:spPr>
          <a:xfrm>
            <a:off x="609600" y="365126"/>
            <a:ext cx="9240982" cy="944130"/>
          </a:xfrm>
        </p:spPr>
        <p:txBody>
          <a:bodyPr/>
          <a:lstStyle/>
          <a:p>
            <a:r>
              <a:rPr lang="en-US" dirty="0"/>
              <a:t>Unit Options</a:t>
            </a:r>
          </a:p>
        </p:txBody>
      </p:sp>
      <p:pic>
        <p:nvPicPr>
          <p:cNvPr id="9" name="Picture 8">
            <a:extLst>
              <a:ext uri="{FF2B5EF4-FFF2-40B4-BE49-F238E27FC236}">
                <a16:creationId xmlns:a16="http://schemas.microsoft.com/office/drawing/2014/main" id="{DF483101-A17C-A9A0-8CF7-F34D53169890}"/>
              </a:ext>
            </a:extLst>
          </p:cNvPr>
          <p:cNvPicPr>
            <a:picLocks noChangeAspect="1"/>
          </p:cNvPicPr>
          <p:nvPr/>
        </p:nvPicPr>
        <p:blipFill>
          <a:blip r:embed="rId3"/>
          <a:stretch>
            <a:fillRect/>
          </a:stretch>
        </p:blipFill>
        <p:spPr>
          <a:xfrm>
            <a:off x="1140403" y="1066800"/>
            <a:ext cx="9163050" cy="5267325"/>
          </a:xfrm>
          <a:prstGeom prst="rect">
            <a:avLst/>
          </a:prstGeom>
          <a:ln w="28575">
            <a:solidFill>
              <a:srgbClr val="1659A1"/>
            </a:solidFill>
          </a:ln>
        </p:spPr>
      </p:pic>
    </p:spTree>
    <p:extLst>
      <p:ext uri="{BB962C8B-B14F-4D97-AF65-F5344CB8AC3E}">
        <p14:creationId xmlns:p14="http://schemas.microsoft.com/office/powerpoint/2010/main" val="3250531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428978" y="1600200"/>
            <a:ext cx="4752622" cy="4267200"/>
          </a:xfrm>
        </p:spPr>
        <p:txBody>
          <a:bodyPr/>
          <a:lstStyle/>
          <a:p>
            <a:pPr>
              <a:lnSpc>
                <a:spcPct val="150000"/>
              </a:lnSpc>
            </a:pPr>
            <a:r>
              <a:rPr lang="en-US" sz="2400" b="1" dirty="0"/>
              <a:t>Auto Create Vouchers</a:t>
            </a:r>
          </a:p>
          <a:p>
            <a:pPr>
              <a:lnSpc>
                <a:spcPct val="150000"/>
              </a:lnSpc>
            </a:pPr>
            <a:r>
              <a:rPr lang="en-US" sz="2400" b="1" dirty="0"/>
              <a:t>Select Default </a:t>
            </a:r>
          </a:p>
          <a:p>
            <a:pPr marL="115887" indent="0">
              <a:lnSpc>
                <a:spcPct val="150000"/>
              </a:lnSpc>
              <a:buNone/>
            </a:pPr>
            <a:r>
              <a:rPr lang="en-US" sz="2400" b="1" dirty="0"/>
              <a:t>             Payment Vendor</a:t>
            </a:r>
          </a:p>
          <a:p>
            <a:pPr marL="115887" indent="0">
              <a:lnSpc>
                <a:spcPct val="150000"/>
              </a:lnSpc>
              <a:buNone/>
            </a:pPr>
            <a:r>
              <a:rPr lang="en-US" sz="2400" b="1" dirty="0"/>
              <a:t>NOTE: </a:t>
            </a:r>
            <a:r>
              <a:rPr lang="en-US" sz="2400" dirty="0">
                <a:solidFill>
                  <a:srgbClr val="FF0000"/>
                </a:solidFill>
              </a:rPr>
              <a:t>Liability account is </a:t>
            </a:r>
          </a:p>
          <a:p>
            <a:pPr marL="115887" indent="0">
              <a:lnSpc>
                <a:spcPct val="150000"/>
              </a:lnSpc>
              <a:buNone/>
            </a:pPr>
            <a:r>
              <a:rPr lang="en-US" sz="2400" dirty="0">
                <a:solidFill>
                  <a:srgbClr val="FF0000"/>
                </a:solidFill>
              </a:rPr>
              <a:t>   determined by Purchase</a:t>
            </a:r>
          </a:p>
          <a:p>
            <a:pPr marL="115887" indent="0">
              <a:lnSpc>
                <a:spcPct val="150000"/>
              </a:lnSpc>
              <a:buNone/>
            </a:pPr>
            <a:r>
              <a:rPr lang="en-US" sz="2400" dirty="0">
                <a:solidFill>
                  <a:srgbClr val="FF0000"/>
                </a:solidFill>
              </a:rPr>
              <a:t>    Vendor &amp; Voucher Type</a:t>
            </a:r>
          </a:p>
          <a:p>
            <a:endParaRPr lang="en-US" dirty="0"/>
          </a:p>
        </p:txBody>
      </p:sp>
      <p:sp>
        <p:nvSpPr>
          <p:cNvPr id="5" name="Title 4">
            <a:extLst>
              <a:ext uri="{FF2B5EF4-FFF2-40B4-BE49-F238E27FC236}">
                <a16:creationId xmlns:a16="http://schemas.microsoft.com/office/drawing/2014/main" id="{397A66E9-50D3-A81D-1A49-5296D52278EA}"/>
              </a:ext>
            </a:extLst>
          </p:cNvPr>
          <p:cNvSpPr>
            <a:spLocks noGrp="1"/>
          </p:cNvSpPr>
          <p:nvPr>
            <p:ph type="title"/>
          </p:nvPr>
        </p:nvSpPr>
        <p:spPr>
          <a:xfrm>
            <a:off x="609600" y="365125"/>
            <a:ext cx="6934200" cy="1325563"/>
          </a:xfrm>
        </p:spPr>
        <p:txBody>
          <a:bodyPr/>
          <a:lstStyle/>
          <a:p>
            <a:r>
              <a:rPr lang="en-US" dirty="0"/>
              <a:t>Vendor Setup</a:t>
            </a:r>
          </a:p>
        </p:txBody>
      </p:sp>
      <p:pic>
        <p:nvPicPr>
          <p:cNvPr id="3" name="Picture 2">
            <a:extLst>
              <a:ext uri="{FF2B5EF4-FFF2-40B4-BE49-F238E27FC236}">
                <a16:creationId xmlns:a16="http://schemas.microsoft.com/office/drawing/2014/main" id="{AFA1AACF-5307-3058-0DA5-D4384DA9E954}"/>
              </a:ext>
            </a:extLst>
          </p:cNvPr>
          <p:cNvPicPr>
            <a:picLocks noChangeAspect="1"/>
          </p:cNvPicPr>
          <p:nvPr/>
        </p:nvPicPr>
        <p:blipFill>
          <a:blip r:embed="rId3"/>
          <a:stretch>
            <a:fillRect/>
          </a:stretch>
        </p:blipFill>
        <p:spPr>
          <a:xfrm>
            <a:off x="5324122" y="809977"/>
            <a:ext cx="6438900" cy="4876800"/>
          </a:xfrm>
          <a:prstGeom prst="rect">
            <a:avLst/>
          </a:prstGeom>
          <a:ln w="38100">
            <a:solidFill>
              <a:srgbClr val="1659A1"/>
            </a:solidFill>
          </a:ln>
        </p:spPr>
      </p:pic>
    </p:spTree>
    <p:extLst>
      <p:ext uri="{BB962C8B-B14F-4D97-AF65-F5344CB8AC3E}">
        <p14:creationId xmlns:p14="http://schemas.microsoft.com/office/powerpoint/2010/main" val="395184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3FEC-FCCB-8336-4C5D-4B3354AAA59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6C506B-46BE-B1B1-43BD-C261D46409C0}"/>
              </a:ext>
            </a:extLst>
          </p:cNvPr>
          <p:cNvSpPr>
            <a:spLocks noGrp="1"/>
          </p:cNvSpPr>
          <p:nvPr>
            <p:ph type="title"/>
          </p:nvPr>
        </p:nvSpPr>
        <p:spPr>
          <a:xfrm>
            <a:off x="609600" y="365126"/>
            <a:ext cx="9240982" cy="944130"/>
          </a:xfrm>
        </p:spPr>
        <p:txBody>
          <a:bodyPr/>
          <a:lstStyle/>
          <a:p>
            <a:r>
              <a:rPr lang="en-US" dirty="0"/>
              <a:t>Receipt Unit</a:t>
            </a:r>
          </a:p>
        </p:txBody>
      </p:sp>
      <p:pic>
        <p:nvPicPr>
          <p:cNvPr id="11" name="Picture 10">
            <a:extLst>
              <a:ext uri="{FF2B5EF4-FFF2-40B4-BE49-F238E27FC236}">
                <a16:creationId xmlns:a16="http://schemas.microsoft.com/office/drawing/2014/main" id="{95514CD4-239B-6106-E753-51E11744B560}"/>
              </a:ext>
            </a:extLst>
          </p:cNvPr>
          <p:cNvPicPr>
            <a:picLocks noChangeAspect="1"/>
          </p:cNvPicPr>
          <p:nvPr/>
        </p:nvPicPr>
        <p:blipFill>
          <a:blip r:embed="rId2"/>
          <a:stretch>
            <a:fillRect/>
          </a:stretch>
        </p:blipFill>
        <p:spPr>
          <a:xfrm>
            <a:off x="130474" y="1962991"/>
            <a:ext cx="11931052" cy="2932017"/>
          </a:xfrm>
          <a:prstGeom prst="rect">
            <a:avLst/>
          </a:prstGeom>
          <a:ln w="28575">
            <a:solidFill>
              <a:schemeClr val="tx1"/>
            </a:solidFill>
          </a:ln>
        </p:spPr>
      </p:pic>
      <p:sp>
        <p:nvSpPr>
          <p:cNvPr id="12" name="Rectangle 11">
            <a:extLst>
              <a:ext uri="{FF2B5EF4-FFF2-40B4-BE49-F238E27FC236}">
                <a16:creationId xmlns:a16="http://schemas.microsoft.com/office/drawing/2014/main" id="{55B278E0-D802-2656-6696-7D0C38BEAB28}"/>
              </a:ext>
            </a:extLst>
          </p:cNvPr>
          <p:cNvSpPr/>
          <p:nvPr/>
        </p:nvSpPr>
        <p:spPr>
          <a:xfrm>
            <a:off x="6816436" y="3543300"/>
            <a:ext cx="3803073" cy="135170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28575">
                <a:solidFill>
                  <a:srgbClr val="FF0000"/>
                </a:solidFill>
              </a:ln>
              <a:noFill/>
            </a:endParaRPr>
          </a:p>
        </p:txBody>
      </p:sp>
      <p:sp>
        <p:nvSpPr>
          <p:cNvPr id="13" name="TextBox 12">
            <a:extLst>
              <a:ext uri="{FF2B5EF4-FFF2-40B4-BE49-F238E27FC236}">
                <a16:creationId xmlns:a16="http://schemas.microsoft.com/office/drawing/2014/main" id="{63E9385D-EC00-1412-506D-63321D283985}"/>
              </a:ext>
            </a:extLst>
          </p:cNvPr>
          <p:cNvSpPr txBox="1"/>
          <p:nvPr/>
        </p:nvSpPr>
        <p:spPr>
          <a:xfrm>
            <a:off x="2109354" y="5029199"/>
            <a:ext cx="7564582"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FF0000"/>
                </a:solidFill>
              </a:rPr>
              <a:t>Add Serial Numbers – Tag – Costs on the grid  to update ALL Units</a:t>
            </a:r>
          </a:p>
        </p:txBody>
      </p:sp>
    </p:spTree>
    <p:extLst>
      <p:ext uri="{BB962C8B-B14F-4D97-AF65-F5344CB8AC3E}">
        <p14:creationId xmlns:p14="http://schemas.microsoft.com/office/powerpoint/2010/main" val="379647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3FEC-FCCB-8336-4C5D-4B3354AAA59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6C506B-46BE-B1B1-43BD-C261D46409C0}"/>
              </a:ext>
            </a:extLst>
          </p:cNvPr>
          <p:cNvSpPr>
            <a:spLocks noGrp="1"/>
          </p:cNvSpPr>
          <p:nvPr>
            <p:ph type="title"/>
          </p:nvPr>
        </p:nvSpPr>
        <p:spPr>
          <a:xfrm>
            <a:off x="609600" y="365126"/>
            <a:ext cx="9240982" cy="944130"/>
          </a:xfrm>
        </p:spPr>
        <p:txBody>
          <a:bodyPr/>
          <a:lstStyle/>
          <a:p>
            <a:r>
              <a:rPr lang="en-US" dirty="0"/>
              <a:t>Unit Vouchers</a:t>
            </a:r>
          </a:p>
        </p:txBody>
      </p:sp>
      <p:sp>
        <p:nvSpPr>
          <p:cNvPr id="2" name="Content Placeholder 5">
            <a:extLst>
              <a:ext uri="{FF2B5EF4-FFF2-40B4-BE49-F238E27FC236}">
                <a16:creationId xmlns:a16="http://schemas.microsoft.com/office/drawing/2014/main" id="{D2CCF4C5-EF24-F5F5-3EDF-1513569B335D}"/>
              </a:ext>
            </a:extLst>
          </p:cNvPr>
          <p:cNvSpPr>
            <a:spLocks noGrp="1"/>
          </p:cNvSpPr>
          <p:nvPr>
            <p:ph idx="1"/>
          </p:nvPr>
        </p:nvSpPr>
        <p:spPr>
          <a:xfrm>
            <a:off x="609599" y="1524000"/>
            <a:ext cx="10566401" cy="4267200"/>
          </a:xfrm>
        </p:spPr>
        <p:txBody>
          <a:bodyPr/>
          <a:lstStyle/>
          <a:p>
            <a:pPr>
              <a:lnSpc>
                <a:spcPct val="150000"/>
              </a:lnSpc>
            </a:pPr>
            <a:r>
              <a:rPr lang="en-US" dirty="0"/>
              <a:t>Draft Voucher can be created from Posted Receipt</a:t>
            </a:r>
          </a:p>
          <a:p>
            <a:pPr>
              <a:lnSpc>
                <a:spcPct val="150000"/>
              </a:lnSpc>
            </a:pPr>
            <a:r>
              <a:rPr lang="en-US" dirty="0"/>
              <a:t>Associated with Unit Record</a:t>
            </a:r>
          </a:p>
          <a:p>
            <a:pPr>
              <a:lnSpc>
                <a:spcPct val="150000"/>
              </a:lnSpc>
            </a:pPr>
            <a:r>
              <a:rPr lang="en-US" dirty="0"/>
              <a:t>Does not add Cost until Posted</a:t>
            </a:r>
          </a:p>
          <a:p>
            <a:pPr>
              <a:lnSpc>
                <a:spcPct val="150000"/>
              </a:lnSpc>
            </a:pPr>
            <a:r>
              <a:rPr lang="en-US" dirty="0"/>
              <a:t>Draft or Posted is Visible from Unit Record</a:t>
            </a:r>
          </a:p>
          <a:p>
            <a:pPr>
              <a:lnSpc>
                <a:spcPct val="150000"/>
              </a:lnSpc>
            </a:pPr>
            <a:r>
              <a:rPr lang="en-US" dirty="0"/>
              <a:t>Paid or Unpaid Report from Unit Record</a:t>
            </a:r>
          </a:p>
          <a:p>
            <a:pPr>
              <a:lnSpc>
                <a:spcPct val="150000"/>
              </a:lnSpc>
            </a:pPr>
            <a:endParaRPr lang="en-US" dirty="0"/>
          </a:p>
          <a:p>
            <a:endParaRPr lang="en-US" dirty="0"/>
          </a:p>
        </p:txBody>
      </p:sp>
    </p:spTree>
    <p:extLst>
      <p:ext uri="{BB962C8B-B14F-4D97-AF65-F5344CB8AC3E}">
        <p14:creationId xmlns:p14="http://schemas.microsoft.com/office/powerpoint/2010/main" val="8462523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3FEC-FCCB-8336-4C5D-4B3354AAA5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01832C-A6E7-EE98-0075-5139F22399E8}"/>
              </a:ext>
            </a:extLst>
          </p:cNvPr>
          <p:cNvPicPr>
            <a:picLocks noChangeAspect="1"/>
          </p:cNvPicPr>
          <p:nvPr/>
        </p:nvPicPr>
        <p:blipFill>
          <a:blip r:embed="rId2"/>
          <a:stretch>
            <a:fillRect/>
          </a:stretch>
        </p:blipFill>
        <p:spPr>
          <a:xfrm>
            <a:off x="1388533" y="1393416"/>
            <a:ext cx="9821333" cy="4828524"/>
          </a:xfrm>
          <a:prstGeom prst="rect">
            <a:avLst/>
          </a:prstGeom>
        </p:spPr>
      </p:pic>
      <p:sp>
        <p:nvSpPr>
          <p:cNvPr id="5" name="Title 4">
            <a:extLst>
              <a:ext uri="{FF2B5EF4-FFF2-40B4-BE49-F238E27FC236}">
                <a16:creationId xmlns:a16="http://schemas.microsoft.com/office/drawing/2014/main" id="{026C506B-46BE-B1B1-43BD-C261D46409C0}"/>
              </a:ext>
            </a:extLst>
          </p:cNvPr>
          <p:cNvSpPr>
            <a:spLocks noGrp="1"/>
          </p:cNvSpPr>
          <p:nvPr>
            <p:ph type="title"/>
          </p:nvPr>
        </p:nvSpPr>
        <p:spPr>
          <a:xfrm>
            <a:off x="609600" y="365126"/>
            <a:ext cx="10769600" cy="1463674"/>
          </a:xfrm>
        </p:spPr>
        <p:txBody>
          <a:bodyPr/>
          <a:lstStyle/>
          <a:p>
            <a:r>
              <a:rPr lang="en-US" dirty="0"/>
              <a:t>Receipt Unit – Don’t Auto Create Voucher</a:t>
            </a:r>
            <a:br>
              <a:rPr lang="en-US" dirty="0"/>
            </a:br>
            <a:r>
              <a:rPr lang="en-US" dirty="0"/>
              <a:t>			Create a Unit List</a:t>
            </a:r>
          </a:p>
        </p:txBody>
      </p:sp>
      <p:sp>
        <p:nvSpPr>
          <p:cNvPr id="4" name="TextBox 3">
            <a:extLst>
              <a:ext uri="{FF2B5EF4-FFF2-40B4-BE49-F238E27FC236}">
                <a16:creationId xmlns:a16="http://schemas.microsoft.com/office/drawing/2014/main" id="{19FE3DF1-DD91-E93D-A730-0854B0C424A2}"/>
              </a:ext>
            </a:extLst>
          </p:cNvPr>
          <p:cNvSpPr txBox="1"/>
          <p:nvPr/>
        </p:nvSpPr>
        <p:spPr>
          <a:xfrm>
            <a:off x="2111021" y="4321315"/>
            <a:ext cx="3059289" cy="707886"/>
          </a:xfrm>
          <a:prstGeom prst="rect">
            <a:avLst/>
          </a:prstGeom>
          <a:noFill/>
        </p:spPr>
        <p:txBody>
          <a:bodyPr wrap="square" rtlCol="0">
            <a:spAutoFit/>
          </a:bodyPr>
          <a:lstStyle/>
          <a:p>
            <a:r>
              <a:rPr lang="en-US" sz="4000" dirty="0">
                <a:solidFill>
                  <a:srgbClr val="FF0000"/>
                </a:solidFill>
              </a:rPr>
              <a:t>Live Aspen ! </a:t>
            </a:r>
          </a:p>
        </p:txBody>
      </p:sp>
    </p:spTree>
    <p:extLst>
      <p:ext uri="{BB962C8B-B14F-4D97-AF65-F5344CB8AC3E}">
        <p14:creationId xmlns:p14="http://schemas.microsoft.com/office/powerpoint/2010/main" val="151283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3FEC-FCCB-8336-4C5D-4B3354AAA59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6C506B-46BE-B1B1-43BD-C261D46409C0}"/>
              </a:ext>
            </a:extLst>
          </p:cNvPr>
          <p:cNvSpPr>
            <a:spLocks noGrp="1"/>
          </p:cNvSpPr>
          <p:nvPr>
            <p:ph type="title"/>
          </p:nvPr>
        </p:nvSpPr>
        <p:spPr>
          <a:xfrm>
            <a:off x="609600" y="365126"/>
            <a:ext cx="9240982" cy="944130"/>
          </a:xfrm>
        </p:spPr>
        <p:txBody>
          <a:bodyPr/>
          <a:lstStyle/>
          <a:p>
            <a:r>
              <a:rPr lang="en-US" dirty="0"/>
              <a:t>Create Unit while Creating Voucher</a:t>
            </a:r>
          </a:p>
        </p:txBody>
      </p:sp>
      <p:sp>
        <p:nvSpPr>
          <p:cNvPr id="2" name="Content Placeholder 5">
            <a:extLst>
              <a:ext uri="{FF2B5EF4-FFF2-40B4-BE49-F238E27FC236}">
                <a16:creationId xmlns:a16="http://schemas.microsoft.com/office/drawing/2014/main" id="{D2CCF4C5-EF24-F5F5-3EDF-1513569B335D}"/>
              </a:ext>
            </a:extLst>
          </p:cNvPr>
          <p:cNvSpPr>
            <a:spLocks noGrp="1"/>
          </p:cNvSpPr>
          <p:nvPr>
            <p:ph idx="1"/>
          </p:nvPr>
        </p:nvSpPr>
        <p:spPr>
          <a:xfrm>
            <a:off x="609599" y="1524000"/>
            <a:ext cx="9990668" cy="4267200"/>
          </a:xfrm>
        </p:spPr>
        <p:txBody>
          <a:bodyPr/>
          <a:lstStyle/>
          <a:p>
            <a:pPr>
              <a:lnSpc>
                <a:spcPct val="150000"/>
              </a:lnSpc>
            </a:pPr>
            <a:r>
              <a:rPr lang="en-US" dirty="0"/>
              <a:t>Skip Unit Order</a:t>
            </a:r>
          </a:p>
          <a:p>
            <a:pPr>
              <a:lnSpc>
                <a:spcPct val="150000"/>
              </a:lnSpc>
            </a:pPr>
            <a:r>
              <a:rPr lang="en-US" dirty="0"/>
              <a:t>Start on Voucher</a:t>
            </a:r>
          </a:p>
          <a:p>
            <a:pPr>
              <a:lnSpc>
                <a:spcPct val="150000"/>
              </a:lnSpc>
            </a:pPr>
            <a:r>
              <a:rPr lang="en-US" dirty="0"/>
              <a:t>Create Unit while adding Unit Line – Use Unit Templates</a:t>
            </a:r>
          </a:p>
          <a:p>
            <a:pPr>
              <a:lnSpc>
                <a:spcPct val="150000"/>
              </a:lnSpc>
            </a:pPr>
            <a:r>
              <a:rPr lang="en-US" dirty="0"/>
              <a:t>Leave </a:t>
            </a:r>
            <a:r>
              <a:rPr lang="en-US" i="1" dirty="0"/>
              <a:t>Unit Cost Group </a:t>
            </a:r>
            <a:r>
              <a:rPr lang="en-US" dirty="0"/>
              <a:t>blank for Base Cost</a:t>
            </a:r>
          </a:p>
          <a:p>
            <a:pPr>
              <a:lnSpc>
                <a:spcPct val="150000"/>
              </a:lnSpc>
            </a:pPr>
            <a:r>
              <a:rPr lang="en-US" dirty="0"/>
              <a:t>How to use Memo Amount Column</a:t>
            </a:r>
          </a:p>
          <a:p>
            <a:pPr>
              <a:lnSpc>
                <a:spcPct val="150000"/>
              </a:lnSpc>
            </a:pPr>
            <a:endParaRPr lang="en-US" dirty="0"/>
          </a:p>
          <a:p>
            <a:endParaRPr lang="en-US" dirty="0"/>
          </a:p>
        </p:txBody>
      </p:sp>
    </p:spTree>
    <p:extLst>
      <p:ext uri="{BB962C8B-B14F-4D97-AF65-F5344CB8AC3E}">
        <p14:creationId xmlns:p14="http://schemas.microsoft.com/office/powerpoint/2010/main" val="1747628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3FEC-FCCB-8336-4C5D-4B3354AAA59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26C506B-46BE-B1B1-43BD-C261D46409C0}"/>
              </a:ext>
            </a:extLst>
          </p:cNvPr>
          <p:cNvSpPr>
            <a:spLocks noGrp="1"/>
          </p:cNvSpPr>
          <p:nvPr>
            <p:ph type="title"/>
          </p:nvPr>
        </p:nvSpPr>
        <p:spPr>
          <a:xfrm>
            <a:off x="609600" y="365126"/>
            <a:ext cx="9240982" cy="944130"/>
          </a:xfrm>
        </p:spPr>
        <p:txBody>
          <a:bodyPr/>
          <a:lstStyle/>
          <a:p>
            <a:r>
              <a:rPr lang="en-US" dirty="0"/>
              <a:t>Report Options</a:t>
            </a:r>
          </a:p>
        </p:txBody>
      </p:sp>
      <p:sp>
        <p:nvSpPr>
          <p:cNvPr id="2" name="Content Placeholder 5">
            <a:extLst>
              <a:ext uri="{FF2B5EF4-FFF2-40B4-BE49-F238E27FC236}">
                <a16:creationId xmlns:a16="http://schemas.microsoft.com/office/drawing/2014/main" id="{D2CCF4C5-EF24-F5F5-3EDF-1513569B335D}"/>
              </a:ext>
            </a:extLst>
          </p:cNvPr>
          <p:cNvSpPr>
            <a:spLocks noGrp="1"/>
          </p:cNvSpPr>
          <p:nvPr>
            <p:ph idx="1"/>
          </p:nvPr>
        </p:nvSpPr>
        <p:spPr>
          <a:xfrm>
            <a:off x="609599" y="1524000"/>
            <a:ext cx="8297333" cy="4267200"/>
          </a:xfrm>
        </p:spPr>
        <p:txBody>
          <a:bodyPr/>
          <a:lstStyle/>
          <a:p>
            <a:pPr>
              <a:lnSpc>
                <a:spcPct val="150000"/>
              </a:lnSpc>
            </a:pPr>
            <a:r>
              <a:rPr lang="en-US" dirty="0"/>
              <a:t>Unpaid Unit Vouchers</a:t>
            </a:r>
          </a:p>
          <a:p>
            <a:pPr>
              <a:lnSpc>
                <a:spcPct val="150000"/>
              </a:lnSpc>
            </a:pPr>
            <a:r>
              <a:rPr lang="en-US" dirty="0"/>
              <a:t>Units Listing with Owed Amounts</a:t>
            </a:r>
          </a:p>
          <a:p>
            <a:pPr>
              <a:lnSpc>
                <a:spcPct val="150000"/>
              </a:lnSpc>
            </a:pPr>
            <a:r>
              <a:rPr lang="en-US" dirty="0"/>
              <a:t>Unpaid Vouchers on Sold Units</a:t>
            </a:r>
          </a:p>
          <a:p>
            <a:pPr>
              <a:lnSpc>
                <a:spcPct val="150000"/>
              </a:lnSpc>
            </a:pPr>
            <a:r>
              <a:rPr lang="en-US" dirty="0"/>
              <a:t>Voucher Selection Screen as Reporting Tool</a:t>
            </a:r>
          </a:p>
          <a:p>
            <a:pPr>
              <a:lnSpc>
                <a:spcPct val="150000"/>
              </a:lnSpc>
            </a:pPr>
            <a:endParaRPr lang="en-US" dirty="0"/>
          </a:p>
          <a:p>
            <a:pPr>
              <a:lnSpc>
                <a:spcPct val="150000"/>
              </a:lnSpc>
            </a:pPr>
            <a:endParaRPr lang="en-US" dirty="0"/>
          </a:p>
          <a:p>
            <a:endParaRPr lang="en-US" dirty="0"/>
          </a:p>
        </p:txBody>
      </p:sp>
      <p:pic>
        <p:nvPicPr>
          <p:cNvPr id="4" name="Picture 3" descr="A graphic of a graph and pie chart&#10;&#10;Description automatically generated">
            <a:extLst>
              <a:ext uri="{FF2B5EF4-FFF2-40B4-BE49-F238E27FC236}">
                <a16:creationId xmlns:a16="http://schemas.microsoft.com/office/drawing/2014/main" id="{D58D5B7D-F9A8-AFD6-06FB-F01BDB5C1D1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553772" y="1309256"/>
            <a:ext cx="3200400" cy="3200400"/>
          </a:xfrm>
          <a:prstGeom prst="rect">
            <a:avLst/>
          </a:prstGeom>
        </p:spPr>
      </p:pic>
    </p:spTree>
    <p:extLst>
      <p:ext uri="{BB962C8B-B14F-4D97-AF65-F5344CB8AC3E}">
        <p14:creationId xmlns:p14="http://schemas.microsoft.com/office/powerpoint/2010/main" val="2249302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62DFBC-5EC0-70F2-87A9-113824C3D7E5}"/>
              </a:ext>
            </a:extLst>
          </p:cNvPr>
          <p:cNvSpPr/>
          <p:nvPr/>
        </p:nvSpPr>
        <p:spPr>
          <a:xfrm>
            <a:off x="926390" y="1646829"/>
            <a:ext cx="10271125" cy="3825875"/>
          </a:xfrm>
          <a:prstGeom prst="rect">
            <a:avLst/>
          </a:prstGeom>
          <a:solidFill>
            <a:srgbClr val="3F7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P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EDF5FE"/>
              </a:solidFill>
            </a:endParaRPr>
          </a:p>
        </p:txBody>
      </p:sp>
      <p:sp>
        <p:nvSpPr>
          <p:cNvPr id="3" name="Text Placeholder 2">
            <a:extLst>
              <a:ext uri="{FF2B5EF4-FFF2-40B4-BE49-F238E27FC236}">
                <a16:creationId xmlns:a16="http://schemas.microsoft.com/office/drawing/2014/main" id="{2890EAA0-F26D-2AFF-B53A-3BAB9240B7E9}"/>
              </a:ext>
            </a:extLst>
          </p:cNvPr>
          <p:cNvSpPr>
            <a:spLocks noGrp="1"/>
          </p:cNvSpPr>
          <p:nvPr>
            <p:ph type="body" sz="quarter" idx="13"/>
          </p:nvPr>
        </p:nvSpPr>
        <p:spPr>
          <a:xfrm>
            <a:off x="926391" y="1243036"/>
            <a:ext cx="10339220" cy="4371928"/>
          </a:xfrm>
        </p:spPr>
        <p:txBody>
          <a:bodyPr/>
          <a:lstStyle/>
          <a:p>
            <a:pPr marL="859155" lvl="1" indent="-511810"/>
            <a:endParaRPr lang="en-US" sz="2000" b="1" dirty="0">
              <a:solidFill>
                <a:srgbClr val="EDF5FE"/>
              </a:solidFill>
            </a:endParaRPr>
          </a:p>
          <a:p>
            <a:pPr>
              <a:buClr>
                <a:schemeClr val="bg1"/>
              </a:buClr>
            </a:pPr>
            <a:r>
              <a:rPr lang="en-US" sz="2800" dirty="0">
                <a:solidFill>
                  <a:srgbClr val="EDF5FE"/>
                </a:solidFill>
              </a:rPr>
              <a:t>Vendor Setup &amp; Quote Templates to Streamline Workflow</a:t>
            </a:r>
          </a:p>
          <a:p>
            <a:pPr>
              <a:buClr>
                <a:schemeClr val="bg1"/>
              </a:buClr>
            </a:pPr>
            <a:r>
              <a:rPr lang="en-US" sz="2800" dirty="0">
                <a:solidFill>
                  <a:srgbClr val="EDF5FE"/>
                </a:solidFill>
              </a:rPr>
              <a:t>Update all Unit lines from Unit Receipt Screen</a:t>
            </a:r>
          </a:p>
          <a:p>
            <a:pPr>
              <a:buClr>
                <a:schemeClr val="bg1"/>
              </a:buClr>
            </a:pPr>
            <a:r>
              <a:rPr lang="en-US" sz="2800" dirty="0">
                <a:solidFill>
                  <a:srgbClr val="EDF5FE"/>
                </a:solidFill>
              </a:rPr>
              <a:t>Posting Vouchers add Cost to Units</a:t>
            </a:r>
          </a:p>
          <a:p>
            <a:pPr>
              <a:buClr>
                <a:schemeClr val="bg1"/>
              </a:buClr>
            </a:pPr>
            <a:r>
              <a:rPr lang="en-US" sz="2800" dirty="0">
                <a:solidFill>
                  <a:srgbClr val="EDF5FE"/>
                </a:solidFill>
              </a:rPr>
              <a:t>Manually Create Voucher &amp; Unit</a:t>
            </a:r>
          </a:p>
          <a:p>
            <a:pPr>
              <a:buClr>
                <a:schemeClr val="bg1"/>
              </a:buClr>
            </a:pPr>
            <a:r>
              <a:rPr lang="en-US" sz="2800" dirty="0">
                <a:solidFill>
                  <a:srgbClr val="EDF5FE"/>
                </a:solidFill>
              </a:rPr>
              <a:t>Unit Payables Report Options</a:t>
            </a:r>
          </a:p>
          <a:p>
            <a:pPr>
              <a:buClr>
                <a:schemeClr val="bg1"/>
              </a:buClr>
            </a:pPr>
            <a:endParaRPr lang="en-US" sz="2800" dirty="0">
              <a:solidFill>
                <a:srgbClr val="EDF5FE"/>
              </a:solidFill>
            </a:endParaRPr>
          </a:p>
          <a:p>
            <a:pPr marL="859155" lvl="1" indent="-511810">
              <a:buClr>
                <a:schemeClr val="bg1"/>
              </a:buClr>
            </a:pPr>
            <a:endParaRPr lang="en-US" sz="2000" dirty="0">
              <a:solidFill>
                <a:srgbClr val="EDF5FE"/>
              </a:solidFill>
            </a:endParaRPr>
          </a:p>
        </p:txBody>
      </p:sp>
      <p:pic>
        <p:nvPicPr>
          <p:cNvPr id="4" name="Picture 2">
            <a:extLst>
              <a:ext uri="{FF2B5EF4-FFF2-40B4-BE49-F238E27FC236}">
                <a16:creationId xmlns:a16="http://schemas.microsoft.com/office/drawing/2014/main" id="{AFF1F6AD-049C-C02D-D7B2-5937623F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93" y="6149009"/>
            <a:ext cx="3424712" cy="59634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100D140-566B-4913-4377-3DECD5997FDD}"/>
              </a:ext>
            </a:extLst>
          </p:cNvPr>
          <p:cNvSpPr/>
          <p:nvPr/>
        </p:nvSpPr>
        <p:spPr>
          <a:xfrm>
            <a:off x="994484" y="1061468"/>
            <a:ext cx="2540000" cy="714375"/>
          </a:xfrm>
          <a:prstGeom prst="rect">
            <a:avLst/>
          </a:prstGeom>
          <a:solidFill>
            <a:srgbClr val="0447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P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EDF5FE"/>
              </a:solidFill>
            </a:endParaRPr>
          </a:p>
        </p:txBody>
      </p:sp>
      <p:sp>
        <p:nvSpPr>
          <p:cNvPr id="7" name="Title 1">
            <a:extLst>
              <a:ext uri="{FF2B5EF4-FFF2-40B4-BE49-F238E27FC236}">
                <a16:creationId xmlns:a16="http://schemas.microsoft.com/office/drawing/2014/main" id="{7072C1DA-1B31-27E9-A998-F2636F84E75D}"/>
              </a:ext>
            </a:extLst>
          </p:cNvPr>
          <p:cNvSpPr>
            <a:spLocks noGrp="1"/>
          </p:cNvSpPr>
          <p:nvPr/>
        </p:nvSpPr>
        <p:spPr>
          <a:xfrm>
            <a:off x="994485" y="1243036"/>
            <a:ext cx="2679346" cy="612309"/>
          </a:xfrm>
          <a:prstGeom prst="rect">
            <a:avLst/>
          </a:prstGeom>
        </p:spPr>
        <p:txBody>
          <a:bodyPr vert="horz" lIns="91440" tIns="45720" rIns="91440" bIns="45720" rtlCol="0" anchor="ctr">
            <a:normAutofit/>
          </a:bodyPr>
          <a:lstStyle>
            <a:lvl1pPr algn="l" defTabSz="912114" rtl="0" eaLnBrk="1" latinLnBrk="0" hangingPunct="1">
              <a:lnSpc>
                <a:spcPct val="90000"/>
              </a:lnSpc>
              <a:spcBef>
                <a:spcPct val="0"/>
              </a:spcBef>
              <a:buNone/>
              <a:defRPr sz="4389" kern="1200">
                <a:solidFill>
                  <a:schemeClr val="tx1"/>
                </a:solidFill>
                <a:latin typeface="+mj-lt"/>
                <a:ea typeface="+mj-ea"/>
                <a:cs typeface="+mj-cs"/>
              </a:defRPr>
            </a:lvl1pPr>
          </a:lstStyle>
          <a:p>
            <a:r>
              <a:rPr lang="en-US" sz="3200" b="1" dirty="0">
                <a:solidFill>
                  <a:srgbClr val="EDF5FE"/>
                </a:solidFill>
                <a:latin typeface="Calibri"/>
                <a:ea typeface="+mn-ea"/>
                <a:cs typeface="Calibri"/>
              </a:rPr>
              <a:t>Let’s Review</a:t>
            </a:r>
          </a:p>
        </p:txBody>
      </p:sp>
    </p:spTree>
    <p:extLst>
      <p:ext uri="{BB962C8B-B14F-4D97-AF65-F5344CB8AC3E}">
        <p14:creationId xmlns:p14="http://schemas.microsoft.com/office/powerpoint/2010/main" val="3337362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4B39123-B7FD-099E-1AD6-F03F59F336F4}"/>
              </a:ext>
            </a:extLst>
          </p:cNvPr>
          <p:cNvSpPr>
            <a:spLocks noGrp="1"/>
          </p:cNvSpPr>
          <p:nvPr>
            <p:ph type="title"/>
          </p:nvPr>
        </p:nvSpPr>
        <p:spPr>
          <a:xfrm>
            <a:off x="2667000" y="3429000"/>
            <a:ext cx="6858000" cy="1325563"/>
          </a:xfrm>
        </p:spPr>
        <p:txBody>
          <a:bodyPr anchor="ctr">
            <a:normAutofit/>
          </a:bodyPr>
          <a:lstStyle/>
          <a:p>
            <a:pPr algn="ctr"/>
            <a:r>
              <a:rPr lang="en-US" dirty="0"/>
              <a:t>Questions ?</a:t>
            </a:r>
          </a:p>
        </p:txBody>
      </p:sp>
    </p:spTree>
    <p:extLst>
      <p:ext uri="{BB962C8B-B14F-4D97-AF65-F5344CB8AC3E}">
        <p14:creationId xmlns:p14="http://schemas.microsoft.com/office/powerpoint/2010/main" val="3413507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4D5678-2254-B2F0-4E36-8DD0F7C48012}"/>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1562742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8D3A0-DCA0-DBEA-E5FC-E8CC54C2DFDB}"/>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57F41307-DB67-1F64-8104-AE5BF28AF2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1478" y="1828800"/>
            <a:ext cx="2226520" cy="747712"/>
          </a:xfrm>
          <a:prstGeom prst="rect">
            <a:avLst/>
          </a:prstGeom>
        </p:spPr>
      </p:pic>
      <p:pic>
        <p:nvPicPr>
          <p:cNvPr id="13" name="Picture 12">
            <a:extLst>
              <a:ext uri="{FF2B5EF4-FFF2-40B4-BE49-F238E27FC236}">
                <a16:creationId xmlns:a16="http://schemas.microsoft.com/office/drawing/2014/main" id="{3EA7D24D-C1CE-1D4C-FD7B-E607F3278BE6}"/>
              </a:ext>
            </a:extLst>
          </p:cNvPr>
          <p:cNvPicPr>
            <a:picLocks noChangeAspect="1"/>
          </p:cNvPicPr>
          <p:nvPr/>
        </p:nvPicPr>
        <p:blipFill>
          <a:blip r:embed="rId5">
            <a:extLst>
              <a:ext uri="{28A0092B-C50C-407E-A947-70E740481C1C}">
                <a14:useLocalDpi xmlns:a14="http://schemas.microsoft.com/office/drawing/2010/main" val="0"/>
              </a:ext>
            </a:extLst>
          </a:blip>
          <a:srcRect l="4733" r="39913"/>
          <a:stretch/>
        </p:blipFill>
        <p:spPr>
          <a:xfrm>
            <a:off x="7620000" y="1752600"/>
            <a:ext cx="4572000" cy="5105400"/>
          </a:xfrm>
          <a:prstGeom prst="roundRect">
            <a:avLst>
              <a:gd name="adj" fmla="val 0"/>
            </a:avLst>
          </a:prstGeom>
        </p:spPr>
      </p:pic>
      <p:sp>
        <p:nvSpPr>
          <p:cNvPr id="14" name="Rectangle: Rounded Corners 13">
            <a:extLst>
              <a:ext uri="{FF2B5EF4-FFF2-40B4-BE49-F238E27FC236}">
                <a16:creationId xmlns:a16="http://schemas.microsoft.com/office/drawing/2014/main" id="{A753D94F-459E-4AC2-FA27-2AC8D1D5BF6B}"/>
              </a:ext>
            </a:extLst>
          </p:cNvPr>
          <p:cNvSpPr/>
          <p:nvPr/>
        </p:nvSpPr>
        <p:spPr>
          <a:xfrm>
            <a:off x="7620000" y="1744980"/>
            <a:ext cx="4572000" cy="5105400"/>
          </a:xfrm>
          <a:prstGeom prst="roundRect">
            <a:avLst>
              <a:gd name="adj" fmla="val 0"/>
            </a:avLst>
          </a:prstGeom>
          <a:gradFill>
            <a:gsLst>
              <a:gs pos="0">
                <a:schemeClr val="accent1"/>
              </a:gs>
              <a:gs pos="10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ytuł 17">
            <a:extLst>
              <a:ext uri="{FF2B5EF4-FFF2-40B4-BE49-F238E27FC236}">
                <a16:creationId xmlns:a16="http://schemas.microsoft.com/office/drawing/2014/main" id="{80284184-691D-2941-BB6D-A3C8820DA815}"/>
              </a:ext>
            </a:extLst>
          </p:cNvPr>
          <p:cNvSpPr txBox="1">
            <a:spLocks/>
          </p:cNvSpPr>
          <p:nvPr/>
        </p:nvSpPr>
        <p:spPr>
          <a:xfrm>
            <a:off x="685800" y="2514600"/>
            <a:ext cx="8229600" cy="1935163"/>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pl-PL" sz="4400" dirty="0">
                <a:latin typeface="Arial" panose="020B0604020202020204" pitchFamily="34" charset="0"/>
                <a:cs typeface="Arial" panose="020B0604020202020204" pitchFamily="34" charset="0"/>
              </a:rPr>
              <a:t>2025 </a:t>
            </a:r>
            <a:r>
              <a:rPr lang="pl-PL" sz="4400" b="0" dirty="0">
                <a:latin typeface="Arial" panose="020B0604020202020204" pitchFamily="34" charset="0"/>
                <a:cs typeface="Arial" panose="020B0604020202020204" pitchFamily="34" charset="0"/>
              </a:rPr>
              <a:t>User Conference</a:t>
            </a:r>
            <a:br>
              <a:rPr lang="en-US" sz="1050" dirty="0">
                <a:latin typeface="Arial" panose="020B0604020202020204" pitchFamily="34" charset="0"/>
                <a:cs typeface="Arial" panose="020B0604020202020204" pitchFamily="34" charset="0"/>
              </a:rPr>
            </a:br>
            <a:r>
              <a:rPr lang="en-CA" sz="2400" b="0" dirty="0">
                <a:latin typeface="Arial" panose="020B0604020202020204" pitchFamily="34" charset="0"/>
                <a:cs typeface="Arial" panose="020B0604020202020204" pitchFamily="34" charset="0"/>
              </a:rPr>
              <a:t>Learn &amp; Grow at our User Conference</a:t>
            </a:r>
          </a:p>
          <a:p>
            <a:pPr>
              <a:lnSpc>
                <a:spcPct val="100000"/>
              </a:lnSpc>
            </a:pPr>
            <a:r>
              <a:rPr lang="en-CA" sz="2400" b="0" dirty="0">
                <a:latin typeface="Arial" panose="020B0604020202020204" pitchFamily="34" charset="0"/>
                <a:cs typeface="Arial" panose="020B0604020202020204" pitchFamily="34" charset="0"/>
              </a:rPr>
              <a:t>in Jacksonville!</a:t>
            </a:r>
            <a:endParaRPr lang="pl-PL" sz="4800" b="0" dirty="0">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88F1FF6A-53C5-4BB7-4346-2F33C419E849}"/>
              </a:ext>
            </a:extLst>
          </p:cNvPr>
          <p:cNvSpPr/>
          <p:nvPr/>
        </p:nvSpPr>
        <p:spPr>
          <a:xfrm>
            <a:off x="762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E3D460E-E610-55CA-BDEF-5ACF65C684E3}"/>
              </a:ext>
            </a:extLst>
          </p:cNvPr>
          <p:cNvSpPr txBox="1"/>
          <p:nvPr/>
        </p:nvSpPr>
        <p:spPr>
          <a:xfrm>
            <a:off x="1371600" y="4806434"/>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February 10 - 12th, 2025</a:t>
            </a:r>
            <a:endParaRPr lang="pl-PL" sz="4000" b="0" dirty="0">
              <a:solidFill>
                <a:schemeClr val="bg1"/>
              </a:solidFill>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5035C002-1F1F-D36A-E9E2-8FA6544BC0D6}"/>
              </a:ext>
            </a:extLst>
          </p:cNvPr>
          <p:cNvSpPr/>
          <p:nvPr/>
        </p:nvSpPr>
        <p:spPr>
          <a:xfrm>
            <a:off x="4191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23670377-8020-D9DD-10FD-1E28A5E8D722}"/>
              </a:ext>
            </a:extLst>
          </p:cNvPr>
          <p:cNvSpPr txBox="1"/>
          <p:nvPr/>
        </p:nvSpPr>
        <p:spPr>
          <a:xfrm>
            <a:off x="4800600" y="4800600"/>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Jacksonville, Florida</a:t>
            </a:r>
            <a:endParaRPr lang="pl-PL" sz="4000" b="0" dirty="0">
              <a:solidFill>
                <a:schemeClr val="bg1"/>
              </a:solidFill>
              <a:latin typeface="Arial" panose="020B0604020202020204" pitchFamily="34" charset="0"/>
              <a:cs typeface="Arial" panose="020B0604020202020204" pitchFamily="34" charset="0"/>
            </a:endParaRPr>
          </a:p>
        </p:txBody>
      </p:sp>
      <p:pic>
        <p:nvPicPr>
          <p:cNvPr id="17" name="Graphic 16">
            <a:extLst>
              <a:ext uri="{FF2B5EF4-FFF2-40B4-BE49-F238E27FC236}">
                <a16:creationId xmlns:a16="http://schemas.microsoft.com/office/drawing/2014/main" id="{4B43CEC5-381C-D0E1-336A-137B03BCCF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3920" y="4847128"/>
            <a:ext cx="268432" cy="268432"/>
          </a:xfrm>
          <a:prstGeom prst="rect">
            <a:avLst/>
          </a:prstGeom>
        </p:spPr>
      </p:pic>
      <p:pic>
        <p:nvPicPr>
          <p:cNvPr id="18" name="Graphic 17">
            <a:extLst>
              <a:ext uri="{FF2B5EF4-FFF2-40B4-BE49-F238E27FC236}">
                <a16:creationId xmlns:a16="http://schemas.microsoft.com/office/drawing/2014/main" id="{691C23A3-3179-81C1-DFC7-843DC9B7E0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47829" y="4858824"/>
            <a:ext cx="202915" cy="276702"/>
          </a:xfrm>
          <a:prstGeom prst="rect">
            <a:avLst/>
          </a:prstGeom>
        </p:spPr>
      </p:pic>
    </p:spTree>
    <p:extLst>
      <p:ext uri="{BB962C8B-B14F-4D97-AF65-F5344CB8AC3E}">
        <p14:creationId xmlns:p14="http://schemas.microsoft.com/office/powerpoint/2010/main" val="360399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XIS theme">
  <a:themeElements>
    <a:clrScheme name="Charter">
      <a:dk1>
        <a:srgbClr val="0055A4"/>
      </a:dk1>
      <a:lt1>
        <a:srgbClr val="FFFFFF"/>
      </a:lt1>
      <a:dk2>
        <a:srgbClr val="007A33"/>
      </a:dk2>
      <a:lt2>
        <a:srgbClr val="FFFFFF"/>
      </a:lt2>
      <a:accent1>
        <a:srgbClr val="00A7A1"/>
      </a:accent1>
      <a:accent2>
        <a:srgbClr val="404040"/>
      </a:accent2>
      <a:accent3>
        <a:srgbClr val="F3A23B"/>
      </a:accent3>
      <a:accent4>
        <a:srgbClr val="0055A4"/>
      </a:accent4>
      <a:accent5>
        <a:srgbClr val="232323"/>
      </a:accent5>
      <a:accent6>
        <a:srgbClr val="AFAFAF"/>
      </a:accent6>
      <a:hlink>
        <a:srgbClr val="FFFFFF"/>
      </a:hlink>
      <a:folHlink>
        <a:srgbClr val="40404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Presentation1" id="{9EAB0774-A81E-437B-901B-C98E8285E1BD}" vid="{2568062E-7373-4101-919C-A44A8BB56A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D6775C401A1640A4B6CD356F6DB115" ma:contentTypeVersion="18" ma:contentTypeDescription="Create a new document." ma:contentTypeScope="" ma:versionID="d5b1180af3163315e3554cbe0618c46c">
  <xsd:schema xmlns:xsd="http://www.w3.org/2001/XMLSchema" xmlns:xs="http://www.w3.org/2001/XMLSchema" xmlns:p="http://schemas.microsoft.com/office/2006/metadata/properties" xmlns:ns2="9d4cd623-3799-4ddc-ada4-77011a1fbe38" xmlns:ns3="10aab84b-ebc1-4094-a9d9-1ee9be3db491" targetNamespace="http://schemas.microsoft.com/office/2006/metadata/properties" ma:root="true" ma:fieldsID="59cafd4d6e0f03a1fcd32b35e6e9844c" ns2:_="" ns3:_="">
    <xsd:import namespace="9d4cd623-3799-4ddc-ada4-77011a1fbe38"/>
    <xsd:import namespace="10aab84b-ebc1-4094-a9d9-1ee9be3db4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cd623-3799-4ddc-ada4-77011a1fbe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fba1a00-cd55-4846-a578-cb419559460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aab84b-ebc1-4094-a9d9-1ee9be3db49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e6d9d94-bf33-415a-b03d-5e901ef345b8}" ma:internalName="TaxCatchAll" ma:showField="CatchAllData" ma:web="10aab84b-ebc1-4094-a9d9-1ee9be3db4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cd623-3799-4ddc-ada4-77011a1fbe38">
      <Terms xmlns="http://schemas.microsoft.com/office/infopath/2007/PartnerControls"/>
    </lcf76f155ced4ddcb4097134ff3c332f>
    <TaxCatchAll xmlns="10aab84b-ebc1-4094-a9d9-1ee9be3db491" xsi:nil="true"/>
  </documentManagement>
</p:properties>
</file>

<file path=customXml/itemProps1.xml><?xml version="1.0" encoding="utf-8"?>
<ds:datastoreItem xmlns:ds="http://schemas.openxmlformats.org/officeDocument/2006/customXml" ds:itemID="{583C20A2-C2E0-4852-BAB4-B34A19FDEA49}"/>
</file>

<file path=customXml/itemProps2.xml><?xml version="1.0" encoding="utf-8"?>
<ds:datastoreItem xmlns:ds="http://schemas.openxmlformats.org/officeDocument/2006/customXml" ds:itemID="{1525E577-5C90-47BE-B266-6E398C66FC8D}"/>
</file>

<file path=customXml/itemProps3.xml><?xml version="1.0" encoding="utf-8"?>
<ds:datastoreItem xmlns:ds="http://schemas.openxmlformats.org/officeDocument/2006/customXml" ds:itemID="{F8AD7D3D-10C1-43F3-AF47-66FFADCC8FF1}"/>
</file>

<file path=docMetadata/LabelInfo.xml><?xml version="1.0" encoding="utf-8"?>
<clbl:labelList xmlns:clbl="http://schemas.microsoft.com/office/2020/mipLabelMetadata">
  <clbl:label id="{f65d02be-9231-4769-9120-8d7f799652db}" enabled="0" method="" siteId="{f65d02be-9231-4769-9120-8d7f799652db}" removed="1"/>
</clbl:labelList>
</file>

<file path=docProps/app.xml><?xml version="1.0" encoding="utf-8"?>
<Properties xmlns="http://schemas.openxmlformats.org/officeDocument/2006/extended-properties" xmlns:vt="http://schemas.openxmlformats.org/officeDocument/2006/docPropsVTypes">
  <Template>AXIS_generic_2016_wide</Template>
  <TotalTime>24418</TotalTime>
  <Words>591</Words>
  <Application>Microsoft Office PowerPoint</Application>
  <PresentationFormat>Widescreen</PresentationFormat>
  <Paragraphs>102</Paragraphs>
  <Slides>17</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Cambria</vt:lpstr>
      <vt:lpstr>Franklin Gothic Book</vt:lpstr>
      <vt:lpstr>Wingdings</vt:lpstr>
      <vt:lpstr>AXIS theme</vt:lpstr>
      <vt:lpstr>PowerPoint Presentation</vt:lpstr>
      <vt:lpstr>PowerPoint Presentation</vt:lpstr>
      <vt:lpstr>PowerPoint Presentation</vt:lpstr>
      <vt:lpstr>Agenda</vt:lpstr>
      <vt:lpstr>Quoting Template Benefits</vt:lpstr>
      <vt:lpstr>Quoting Template </vt:lpstr>
      <vt:lpstr>Unit Options</vt:lpstr>
      <vt:lpstr>Vendor Setup</vt:lpstr>
      <vt:lpstr>Receipt Unit</vt:lpstr>
      <vt:lpstr>Unit Vouchers</vt:lpstr>
      <vt:lpstr>Receipt Unit – Don’t Auto Create Voucher    Create a Unit List</vt:lpstr>
      <vt:lpstr>Create Unit while Creating Voucher</vt:lpstr>
      <vt:lpstr>Report Options</vt:lpstr>
      <vt:lpstr>PowerPoint Presentation</vt:lpstr>
      <vt:lpstr>Questions ?</vt:lpstr>
      <vt:lpstr>Thank You!</vt:lpstr>
      <vt:lpstr>PowerPoint Presentation</vt:lpstr>
    </vt:vector>
  </TitlesOfParts>
  <Company>Campana Systems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Your Title Here -- it can be 2 lines if you want</dc:title>
  <dc:creator>Mark Futterer</dc:creator>
  <cp:lastModifiedBy>Laura Wickard</cp:lastModifiedBy>
  <cp:revision>529</cp:revision>
  <cp:lastPrinted>2018-08-15T18:40:37Z</cp:lastPrinted>
  <dcterms:created xsi:type="dcterms:W3CDTF">2016-10-24T23:55:46Z</dcterms:created>
  <dcterms:modified xsi:type="dcterms:W3CDTF">2025-02-09T08:26:48Z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0x01010072D6775C401A1640A4B6CD356F6DB115</vt:lpwstr>
  </property>
</Properties>
</file>