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15" r:id="rId4"/>
  </p:sldMasterIdLst>
  <p:notesMasterIdLst>
    <p:notesMasterId r:id="rId27"/>
  </p:notesMasterIdLst>
  <p:handoutMasterIdLst>
    <p:handoutMasterId r:id="rId28"/>
  </p:handoutMasterIdLst>
  <p:sldIdLst>
    <p:sldId id="389" r:id="rId5"/>
    <p:sldId id="378" r:id="rId6"/>
    <p:sldId id="392" r:id="rId7"/>
    <p:sldId id="391" r:id="rId8"/>
    <p:sldId id="379" r:id="rId9"/>
    <p:sldId id="385" r:id="rId10"/>
    <p:sldId id="394" r:id="rId11"/>
    <p:sldId id="395" r:id="rId12"/>
    <p:sldId id="396" r:id="rId13"/>
    <p:sldId id="397" r:id="rId14"/>
    <p:sldId id="384" r:id="rId15"/>
    <p:sldId id="393" r:id="rId16"/>
    <p:sldId id="400" r:id="rId17"/>
    <p:sldId id="399" r:id="rId18"/>
    <p:sldId id="401" r:id="rId19"/>
    <p:sldId id="402" r:id="rId20"/>
    <p:sldId id="403" r:id="rId21"/>
    <p:sldId id="404" r:id="rId22"/>
    <p:sldId id="405" r:id="rId23"/>
    <p:sldId id="381" r:id="rId24"/>
    <p:sldId id="382" r:id="rId25"/>
    <p:sldId id="260" r:id="rId26"/>
  </p:sldIdLst>
  <p:sldSz cx="12192000" cy="6858000"/>
  <p:notesSz cx="6881813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624" userDrawn="1">
          <p15:clr>
            <a:srgbClr val="A4A3A4"/>
          </p15:clr>
        </p15:guide>
        <p15:guide id="2" pos="432" userDrawn="1">
          <p15:clr>
            <a:srgbClr val="A4A3A4"/>
          </p15:clr>
        </p15:guide>
        <p15:guide id="3" orient="horz" pos="2784" userDrawn="1">
          <p15:clr>
            <a:srgbClr val="A4A3A4"/>
          </p15:clr>
        </p15:guide>
        <p15:guide id="4" orient="horz" pos="235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 userDrawn="1">
          <p15:clr>
            <a:srgbClr val="A4A3A4"/>
          </p15:clr>
        </p15:guide>
        <p15:guide id="2" pos="2168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seniya Savelyeva" initials="KS" lastIdx="5" clrIdx="0">
    <p:extLst>
      <p:ext uri="{19B8F6BF-5375-455C-9EA6-DF929625EA0E}">
        <p15:presenceInfo xmlns:p15="http://schemas.microsoft.com/office/powerpoint/2012/main" userId="S-1-5-21-1166330866-2158198270-2689449013-693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659A1"/>
    <a:srgbClr val="001A3C"/>
    <a:srgbClr val="2D94E0"/>
    <a:srgbClr val="B9DEFC"/>
    <a:srgbClr val="EDF5FE"/>
    <a:srgbClr val="B9B9B9"/>
    <a:srgbClr val="232323"/>
    <a:srgbClr val="373A44"/>
    <a:srgbClr val="E6E6E6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5E0A7B2-BAE6-4DA7-9F42-07B8F7FFE879}" v="25" dt="2025-02-08T21:48:25.00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5521" autoAdjust="0"/>
  </p:normalViewPr>
  <p:slideViewPr>
    <p:cSldViewPr snapToGrid="0">
      <p:cViewPr varScale="1">
        <p:scale>
          <a:sx n="99" d="100"/>
          <a:sy n="99" d="100"/>
        </p:scale>
        <p:origin x="72" y="150"/>
      </p:cViewPr>
      <p:guideLst>
        <p:guide orient="horz" pos="624"/>
        <p:guide pos="432"/>
        <p:guide orient="horz" pos="2784"/>
        <p:guide orient="horz" pos="2352"/>
      </p:guideLst>
    </p:cSldViewPr>
  </p:slideViewPr>
  <p:notesTextViewPr>
    <p:cViewPr>
      <p:scale>
        <a:sx n="33" d="100"/>
        <a:sy n="33" d="100"/>
      </p:scale>
      <p:origin x="0" y="0"/>
    </p:cViewPr>
  </p:notesTextViewPr>
  <p:sorterViewPr>
    <p:cViewPr>
      <p:scale>
        <a:sx n="100" d="100"/>
        <a:sy n="100" d="100"/>
      </p:scale>
      <p:origin x="0" y="-1392"/>
    </p:cViewPr>
  </p:sorterViewPr>
  <p:notesViewPr>
    <p:cSldViewPr snapToGrid="0">
      <p:cViewPr varScale="1">
        <p:scale>
          <a:sx n="122" d="100"/>
          <a:sy n="122" d="100"/>
        </p:scale>
        <p:origin x="3846" y="90"/>
      </p:cViewPr>
      <p:guideLst>
        <p:guide orient="horz" pos="2928"/>
        <p:guide pos="216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microsoft.com/office/2015/10/relationships/revisionInfo" Target="revisionInfo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commentAuthors" Target="comment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notesMaster" Target="notesMasters/notesMaster1.xml"/><Relationship Id="rId30" Type="http://schemas.openxmlformats.org/officeDocument/2006/relationships/presProps" Target="presProps.xml"/><Relationship Id="rId8" Type="http://schemas.openxmlformats.org/officeDocument/2006/relationships/slide" Target="slides/slide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119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98102" y="0"/>
            <a:ext cx="2982119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>
                <a:cs typeface="Arial" charset="0"/>
              </a:defRPr>
            </a:lvl1pPr>
          </a:lstStyle>
          <a:p>
            <a:pPr>
              <a:defRPr/>
            </a:pPr>
            <a:fld id="{784508CF-F35E-4706-9BA6-77B79739D350}" type="datetimeFigureOut">
              <a:rPr lang="en-US"/>
              <a:pPr>
                <a:defRPr/>
              </a:pPr>
              <a:t>2/8/2025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2982119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98102" y="8829967"/>
            <a:ext cx="2982119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>
                <a:cs typeface="Arial" charset="0"/>
              </a:defRPr>
            </a:lvl1pPr>
          </a:lstStyle>
          <a:p>
            <a:pPr>
              <a:defRPr/>
            </a:pPr>
            <a:fld id="{0C508FB5-316F-4A35-B1F0-6AB2FEB5A16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707377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119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98102" y="0"/>
            <a:ext cx="2982119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A497A26D-E782-4A23-BE45-60EE98FD9B72}" type="datetimeFigureOut">
              <a:rPr lang="en-US"/>
              <a:pPr>
                <a:defRPr/>
              </a:pPr>
              <a:t>2/8/2025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42900" y="696913"/>
            <a:ext cx="6196013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182" y="4415790"/>
            <a:ext cx="550545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2982119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98102" y="8829967"/>
            <a:ext cx="2982119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803B2A7E-0BD1-4B2E-9C7E-29952F5650D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375281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3461D6-C5B9-28AA-5067-9FDB1B0CA4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7E50685-ACC0-AB84-3E59-5765208F80A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F57CDC0-56D4-253E-C8C9-D1FC94183E0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55D77BE-CDF8-2E5F-8B6A-6C9FD81042B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03B2A7E-0BD1-4B2E-9C7E-29952F5650DC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65036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D89FA2-7B62-CA74-B7A2-FE973630DB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2682C57-E6D4-7794-1BB2-A910785A478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B96764C-74B0-00C4-BD4D-A95A7108F6C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09A9666-C0C8-D595-12E5-8DE9F954B4A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03B2A7E-0BD1-4B2E-9C7E-29952F5650DC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97282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D89FA2-7B62-CA74-B7A2-FE973630DB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2682C57-E6D4-7794-1BB2-A910785A478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B96764C-74B0-00C4-BD4D-A95A7108F6C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09A9666-C0C8-D595-12E5-8DE9F954B4A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03B2A7E-0BD1-4B2E-9C7E-29952F5650DC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152496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03B2A7E-0BD1-4B2E-9C7E-29952F5650DC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519198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03B2A7E-0BD1-4B2E-9C7E-29952F5650DC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519198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03B2A7E-0BD1-4B2E-9C7E-29952F5650DC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16518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03B2A7E-0BD1-4B2E-9C7E-29952F5650DC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333827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03B2A7E-0BD1-4B2E-9C7E-29952F5650DC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648481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03B2A7E-0BD1-4B2E-9C7E-29952F5650DC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613223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03B2A7E-0BD1-4B2E-9C7E-29952F5650DC}" type="slidenum">
              <a:rPr lang="en-US" smtClean="0"/>
              <a:pPr>
                <a:defRPr/>
              </a:pPr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97047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4.svg"/><Relationship Id="rId4" Type="http://schemas.openxmlformats.org/officeDocument/2006/relationships/image" Target="../media/image13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4.svg"/><Relationship Id="rId4" Type="http://schemas.openxmlformats.org/officeDocument/2006/relationships/image" Target="../media/image13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4.svg"/><Relationship Id="rId4" Type="http://schemas.openxmlformats.org/officeDocument/2006/relationships/image" Target="../media/image13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4.svg"/><Relationship Id="rId4" Type="http://schemas.openxmlformats.org/officeDocument/2006/relationships/image" Target="../media/image13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4.svg"/><Relationship Id="rId4" Type="http://schemas.openxmlformats.org/officeDocument/2006/relationships/image" Target="../media/image13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4.svg"/><Relationship Id="rId4" Type="http://schemas.openxmlformats.org/officeDocument/2006/relationships/image" Target="../media/image13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4.svg"/><Relationship Id="rId4" Type="http://schemas.openxmlformats.org/officeDocument/2006/relationships/image" Target="../media/image13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4.svg"/><Relationship Id="rId4" Type="http://schemas.openxmlformats.org/officeDocument/2006/relationships/image" Target="../media/image13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4.svg"/><Relationship Id="rId4" Type="http://schemas.openxmlformats.org/officeDocument/2006/relationships/image" Target="../media/image1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14">
            <a:extLst>
              <a:ext uri="{FF2B5EF4-FFF2-40B4-BE49-F238E27FC236}">
                <a16:creationId xmlns:a16="http://schemas.microsoft.com/office/drawing/2014/main" id="{556BC2F7-27D8-4D87-9000-7B3D3161431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92912" y="458865"/>
            <a:ext cx="8664044" cy="757573"/>
          </a:xfrm>
          <a:prstGeom prst="rect">
            <a:avLst/>
          </a:prstGeom>
        </p:spPr>
        <p:txBody>
          <a:bodyPr/>
          <a:lstStyle>
            <a:lvl1pPr>
              <a:defRPr sz="3000" b="1">
                <a:solidFill>
                  <a:srgbClr val="1D4982"/>
                </a:solidFill>
                <a:latin typeface="+mj-lt"/>
              </a:defRPr>
            </a:lvl1pPr>
          </a:lstStyle>
          <a:p>
            <a:pPr lvl="0"/>
            <a:r>
              <a:rPr lang="en-US"/>
              <a:t>Agenda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94F7F7FA-2CD0-4FA4-8214-DD805E499FF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92911" y="1373983"/>
            <a:ext cx="10624695" cy="2190751"/>
          </a:xfrm>
          <a:prstGeom prst="rect">
            <a:avLst/>
          </a:prstGeom>
        </p:spPr>
        <p:txBody>
          <a:bodyPr/>
          <a:lstStyle>
            <a:lvl1pPr>
              <a:lnSpc>
                <a:spcPct val="150000"/>
              </a:lnSpc>
              <a:buFont typeface="Arial" panose="020B0604020202020204" pitchFamily="34" charset="0"/>
              <a:buChar char="•"/>
              <a:defRPr sz="2200">
                <a:latin typeface="+mj-lt"/>
              </a:defRPr>
            </a:lvl1pPr>
            <a:lvl2pPr marL="859536" indent="-512064">
              <a:lnSpc>
                <a:spcPct val="150000"/>
              </a:lnSpc>
              <a:buFont typeface="Arial" panose="020B0604020202020204" pitchFamily="34" charset="0"/>
              <a:buChar char="•"/>
              <a:defRPr sz="2200">
                <a:latin typeface="+mj-lt"/>
              </a:defRPr>
            </a:lvl2pPr>
            <a:lvl3pPr marL="1200150" indent="-285750">
              <a:buFont typeface="Arial" panose="020B0604020202020204" pitchFamily="34" charset="0"/>
              <a:buChar char="•"/>
              <a:defRPr/>
            </a:lvl3pPr>
            <a:lvl4pPr marL="1657350" indent="-285750">
              <a:buFont typeface="Arial" panose="020B0604020202020204" pitchFamily="34" charset="0"/>
              <a:buChar char="•"/>
              <a:defRPr/>
            </a:lvl4pPr>
            <a:lvl5pPr marL="2114550" indent="-285750">
              <a:buFont typeface="Arial" panose="020B0604020202020204" pitchFamily="34" charset="0"/>
              <a:buChar char="•"/>
              <a:defRPr/>
            </a:lvl5pPr>
          </a:lstStyle>
          <a:p>
            <a:pPr lvl="1"/>
            <a:r>
              <a:rPr lang="en-US"/>
              <a:t>Item 1</a:t>
            </a:r>
          </a:p>
          <a:p>
            <a:pPr lvl="1"/>
            <a:r>
              <a:rPr lang="en-US"/>
              <a:t>Item 2</a:t>
            </a:r>
          </a:p>
          <a:p>
            <a:pPr lvl="0"/>
            <a:endParaRPr lang="en-US"/>
          </a:p>
        </p:txBody>
      </p:sp>
      <p:sp>
        <p:nvSpPr>
          <p:cNvPr id="14" name="Prostokąt 4">
            <a:extLst>
              <a:ext uri="{FF2B5EF4-FFF2-40B4-BE49-F238E27FC236}">
                <a16:creationId xmlns:a16="http://schemas.microsoft.com/office/drawing/2014/main" id="{86035A98-9E03-49CB-9205-BC3B92D86D68}"/>
              </a:ext>
            </a:extLst>
          </p:cNvPr>
          <p:cNvSpPr/>
          <p:nvPr userDrawn="1"/>
        </p:nvSpPr>
        <p:spPr>
          <a:xfrm>
            <a:off x="0" y="5990557"/>
            <a:ext cx="12192000" cy="904686"/>
          </a:xfrm>
          <a:prstGeom prst="rect">
            <a:avLst/>
          </a:prstGeom>
          <a:solidFill>
            <a:srgbClr val="0047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64" noProof="0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ADA12608-26EC-4F24-B05C-F2A20824C1B9}"/>
              </a:ext>
            </a:extLst>
          </p:cNvPr>
          <p:cNvGrpSpPr/>
          <p:nvPr userDrawn="1"/>
        </p:nvGrpSpPr>
        <p:grpSpPr>
          <a:xfrm>
            <a:off x="7062947" y="6267972"/>
            <a:ext cx="4801840" cy="351860"/>
            <a:chOff x="7109091" y="6301627"/>
            <a:chExt cx="4778111" cy="351860"/>
          </a:xfrm>
        </p:grpSpPr>
        <p:pic>
          <p:nvPicPr>
            <p:cNvPr id="16" name="Picture 15" descr="A picture containing drawing&#10;&#10;Description automatically generated">
              <a:extLst>
                <a:ext uri="{FF2B5EF4-FFF2-40B4-BE49-F238E27FC236}">
                  <a16:creationId xmlns:a16="http://schemas.microsoft.com/office/drawing/2014/main" id="{DEF83FEA-CA50-4358-BC1D-509FDB89798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7109091" y="6370743"/>
              <a:ext cx="1418323" cy="236821"/>
            </a:xfrm>
            <a:prstGeom prst="rect">
              <a:avLst/>
            </a:prstGeom>
          </p:spPr>
        </p:pic>
        <p:pic>
          <p:nvPicPr>
            <p:cNvPr id="17" name="Picture 16" descr="Text&#10;&#10;Description automatically generated">
              <a:extLst>
                <a:ext uri="{FF2B5EF4-FFF2-40B4-BE49-F238E27FC236}">
                  <a16:creationId xmlns:a16="http://schemas.microsoft.com/office/drawing/2014/main" id="{BD93CBAF-2FAB-4602-B4FC-3F740CF72C2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8802050" y="6301627"/>
              <a:ext cx="1301360" cy="351860"/>
            </a:xfrm>
            <a:prstGeom prst="rect">
              <a:avLst/>
            </a:prstGeom>
          </p:spPr>
        </p:pic>
        <p:pic>
          <p:nvPicPr>
            <p:cNvPr id="18" name="Picture 17" descr="A picture containing drawing, clock&#10;&#10;Description automatically generated">
              <a:extLst>
                <a:ext uri="{FF2B5EF4-FFF2-40B4-BE49-F238E27FC236}">
                  <a16:creationId xmlns:a16="http://schemas.microsoft.com/office/drawing/2014/main" id="{F4F61A23-0906-4350-A8C0-1885947D194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10378046" y="6323904"/>
              <a:ext cx="1509156" cy="268680"/>
            </a:xfrm>
            <a:prstGeom prst="rect">
              <a:avLst/>
            </a:prstGeom>
          </p:spPr>
        </p:pic>
      </p:grpSp>
      <p:pic>
        <p:nvPicPr>
          <p:cNvPr id="19" name="Picture 18" descr="Graphical user interface, text&#10;&#10;Description automatically generated">
            <a:extLst>
              <a:ext uri="{FF2B5EF4-FFF2-40B4-BE49-F238E27FC236}">
                <a16:creationId xmlns:a16="http://schemas.microsoft.com/office/drawing/2014/main" id="{7DA04EAB-E17B-48A6-9648-D93B21C427F1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424200" y="6132074"/>
            <a:ext cx="2782188" cy="697775"/>
          </a:xfrm>
          <a:prstGeom prst="rect">
            <a:avLst/>
          </a:prstGeom>
        </p:spPr>
      </p:pic>
      <p:pic>
        <p:nvPicPr>
          <p:cNvPr id="20" name="Picture 19" descr="Logo, company name&#10;&#10;Description automatically generated">
            <a:extLst>
              <a:ext uri="{FF2B5EF4-FFF2-40B4-BE49-F238E27FC236}">
                <a16:creationId xmlns:a16="http://schemas.microsoft.com/office/drawing/2014/main" id="{5AD3B114-B9A6-449C-8A0B-E1558F9B493E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9578523" y="458864"/>
            <a:ext cx="2178618" cy="807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47953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rostokąt 13">
            <a:extLst>
              <a:ext uri="{FF2B5EF4-FFF2-40B4-BE49-F238E27FC236}">
                <a16:creationId xmlns:a16="http://schemas.microsoft.com/office/drawing/2014/main" id="{5AFAB17C-35D6-4B9D-9E7A-2C01A9E843E0}"/>
              </a:ext>
            </a:extLst>
          </p:cNvPr>
          <p:cNvSpPr/>
          <p:nvPr userDrawn="1"/>
        </p:nvSpPr>
        <p:spPr>
          <a:xfrm>
            <a:off x="0" y="1752600"/>
            <a:ext cx="12192000" cy="5105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5" name="Prostokąt 14">
            <a:extLst>
              <a:ext uri="{FF2B5EF4-FFF2-40B4-BE49-F238E27FC236}">
                <a16:creationId xmlns:a16="http://schemas.microsoft.com/office/drawing/2014/main" id="{A3D71890-B3CB-4FD8-834D-009164FB2136}"/>
              </a:ext>
            </a:extLst>
          </p:cNvPr>
          <p:cNvSpPr/>
          <p:nvPr userDrawn="1"/>
        </p:nvSpPr>
        <p:spPr>
          <a:xfrm>
            <a:off x="8001000" y="1752600"/>
            <a:ext cx="4190999" cy="5105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6" name="Tytuł 3">
            <a:extLst>
              <a:ext uri="{FF2B5EF4-FFF2-40B4-BE49-F238E27FC236}">
                <a16:creationId xmlns:a16="http://schemas.microsoft.com/office/drawing/2014/main" id="{EAB87C57-A24A-40AF-AB55-474978C5F9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" y="3246437"/>
            <a:ext cx="6858000" cy="1325563"/>
          </a:xfrm>
          <a:prstGeom prst="rect">
            <a:avLst/>
          </a:prstGeom>
        </p:spPr>
        <p:txBody>
          <a:bodyPr anchor="ctr"/>
          <a:lstStyle>
            <a:lvl1pPr>
              <a:defRPr sz="5000" b="1" spc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lnSpc>
                <a:spcPct val="100000"/>
              </a:lnSpc>
            </a:pPr>
            <a:r>
              <a:rPr lang="pl-PL" dirty="0"/>
              <a:t>Presentation </a:t>
            </a:r>
            <a:r>
              <a:rPr lang="pl-PL" dirty="0" err="1"/>
              <a:t>title</a:t>
            </a:r>
            <a:endParaRPr lang="en-US" dirty="0"/>
          </a:p>
        </p:txBody>
      </p:sp>
      <p:sp>
        <p:nvSpPr>
          <p:cNvPr id="18" name="Tytuł 3">
            <a:extLst>
              <a:ext uri="{FF2B5EF4-FFF2-40B4-BE49-F238E27FC236}">
                <a16:creationId xmlns:a16="http://schemas.microsoft.com/office/drawing/2014/main" id="{6C16F662-5664-479A-B220-CABCADD0FD75}"/>
              </a:ext>
            </a:extLst>
          </p:cNvPr>
          <p:cNvSpPr txBox="1">
            <a:spLocks/>
          </p:cNvSpPr>
          <p:nvPr userDrawn="1"/>
        </p:nvSpPr>
        <p:spPr>
          <a:xfrm>
            <a:off x="533400" y="4160837"/>
            <a:ext cx="6858000" cy="1325563"/>
          </a:xfrm>
          <a:prstGeom prst="rect">
            <a:avLst/>
          </a:prstGeom>
        </p:spPr>
        <p:txBody>
          <a:bodyPr anchor="ctr"/>
          <a:lstStyle>
            <a:lvl1pPr algn="l" rtl="0" eaLnBrk="1" fontAlgn="base" hangingPunct="1">
              <a:lnSpc>
                <a:spcPts val="4600"/>
              </a:lnSpc>
              <a:spcBef>
                <a:spcPct val="0"/>
              </a:spcBef>
              <a:spcAft>
                <a:spcPct val="0"/>
              </a:spcAft>
              <a:defRPr sz="5000" kern="1200" spc="-100" baseline="0">
                <a:solidFill>
                  <a:schemeClr val="bg1"/>
                </a:solidFill>
                <a:latin typeface="+mn-lt"/>
                <a:ea typeface="+mj-ea"/>
                <a:cs typeface="+mj-cs"/>
              </a:defRPr>
            </a:lvl1pPr>
            <a:lvl2pPr algn="l" rtl="0" eaLnBrk="1" fontAlgn="base" hangingPunct="1">
              <a:lnSpc>
                <a:spcPts val="4600"/>
              </a:lnSpc>
              <a:spcBef>
                <a:spcPct val="0"/>
              </a:spcBef>
              <a:spcAft>
                <a:spcPct val="0"/>
              </a:spcAft>
              <a:defRPr sz="4500">
                <a:solidFill>
                  <a:srgbClr val="003478"/>
                </a:solidFill>
                <a:latin typeface="Cambria" pitchFamily="18" charset="0"/>
              </a:defRPr>
            </a:lvl2pPr>
            <a:lvl3pPr algn="l" rtl="0" eaLnBrk="1" fontAlgn="base" hangingPunct="1">
              <a:lnSpc>
                <a:spcPts val="4600"/>
              </a:lnSpc>
              <a:spcBef>
                <a:spcPct val="0"/>
              </a:spcBef>
              <a:spcAft>
                <a:spcPct val="0"/>
              </a:spcAft>
              <a:defRPr sz="4500">
                <a:solidFill>
                  <a:srgbClr val="003478"/>
                </a:solidFill>
                <a:latin typeface="Cambria" pitchFamily="18" charset="0"/>
              </a:defRPr>
            </a:lvl3pPr>
            <a:lvl4pPr algn="l" rtl="0" eaLnBrk="1" fontAlgn="base" hangingPunct="1">
              <a:lnSpc>
                <a:spcPts val="4600"/>
              </a:lnSpc>
              <a:spcBef>
                <a:spcPct val="0"/>
              </a:spcBef>
              <a:spcAft>
                <a:spcPct val="0"/>
              </a:spcAft>
              <a:defRPr sz="4500">
                <a:solidFill>
                  <a:srgbClr val="003478"/>
                </a:solidFill>
                <a:latin typeface="Cambria" pitchFamily="18" charset="0"/>
              </a:defRPr>
            </a:lvl4pPr>
            <a:lvl5pPr algn="l" rtl="0" eaLnBrk="1" fontAlgn="base" hangingPunct="1">
              <a:lnSpc>
                <a:spcPts val="4600"/>
              </a:lnSpc>
              <a:spcBef>
                <a:spcPct val="0"/>
              </a:spcBef>
              <a:spcAft>
                <a:spcPct val="0"/>
              </a:spcAft>
              <a:defRPr sz="4500">
                <a:solidFill>
                  <a:srgbClr val="003478"/>
                </a:solidFill>
                <a:latin typeface="Cambria" pitchFamily="18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9pPr>
          </a:lstStyle>
          <a:p>
            <a:pPr>
              <a:lnSpc>
                <a:spcPct val="100000"/>
              </a:lnSpc>
            </a:pPr>
            <a:endParaRPr lang="en-US" sz="2500" dirty="0">
              <a:latin typeface="Franklin Gothic Book" panose="020B0503020102020204" pitchFamily="34" charset="0"/>
            </a:endParaRPr>
          </a:p>
        </p:txBody>
      </p:sp>
      <p:cxnSp>
        <p:nvCxnSpPr>
          <p:cNvPr id="19" name="Łącznik prosty 18">
            <a:extLst>
              <a:ext uri="{FF2B5EF4-FFF2-40B4-BE49-F238E27FC236}">
                <a16:creationId xmlns:a16="http://schemas.microsoft.com/office/drawing/2014/main" id="{0E60A237-D655-4551-9317-77C284689725}"/>
              </a:ext>
            </a:extLst>
          </p:cNvPr>
          <p:cNvCxnSpPr/>
          <p:nvPr userDrawn="1"/>
        </p:nvCxnSpPr>
        <p:spPr>
          <a:xfrm>
            <a:off x="685800" y="4419600"/>
            <a:ext cx="533400" cy="0"/>
          </a:xfrm>
          <a:prstGeom prst="line">
            <a:avLst/>
          </a:prstGeom>
          <a:ln w="38100" cap="flat">
            <a:solidFill>
              <a:schemeClr val="bg2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Graphic 1">
            <a:extLst>
              <a:ext uri="{FF2B5EF4-FFF2-40B4-BE49-F238E27FC236}">
                <a16:creationId xmlns:a16="http://schemas.microsoft.com/office/drawing/2014/main" id="{D7B6716D-DE46-00A5-72D5-97522B61B2B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87697" y="660452"/>
            <a:ext cx="2663935" cy="575311"/>
          </a:xfrm>
          <a:prstGeom prst="rect">
            <a:avLst/>
          </a:prstGeom>
        </p:spPr>
      </p:pic>
      <p:pic>
        <p:nvPicPr>
          <p:cNvPr id="3" name="Graphic 2">
            <a:extLst>
              <a:ext uri="{FF2B5EF4-FFF2-40B4-BE49-F238E27FC236}">
                <a16:creationId xmlns:a16="http://schemas.microsoft.com/office/drawing/2014/main" id="{FA715654-5B58-48CE-6809-83FAD8AF007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034272" y="525714"/>
            <a:ext cx="2670048" cy="657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54083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rostokąt 16">
            <a:extLst>
              <a:ext uri="{FF2B5EF4-FFF2-40B4-BE49-F238E27FC236}">
                <a16:creationId xmlns:a16="http://schemas.microsoft.com/office/drawing/2014/main" id="{95CC5B96-AD43-4688-9101-4451DD34D1E7}"/>
              </a:ext>
            </a:extLst>
          </p:cNvPr>
          <p:cNvSpPr/>
          <p:nvPr userDrawn="1"/>
        </p:nvSpPr>
        <p:spPr>
          <a:xfrm>
            <a:off x="0" y="1752600"/>
            <a:ext cx="12192000" cy="5105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2" name="Prostokąt 21">
            <a:extLst>
              <a:ext uri="{FF2B5EF4-FFF2-40B4-BE49-F238E27FC236}">
                <a16:creationId xmlns:a16="http://schemas.microsoft.com/office/drawing/2014/main" id="{CBF483FC-B9CB-4EC5-873E-BB24F6110B07}"/>
              </a:ext>
            </a:extLst>
          </p:cNvPr>
          <p:cNvSpPr/>
          <p:nvPr userDrawn="1"/>
        </p:nvSpPr>
        <p:spPr>
          <a:xfrm>
            <a:off x="8001000" y="1752600"/>
            <a:ext cx="4190999" cy="5105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0" name="Tytuł 3">
            <a:extLst>
              <a:ext uri="{FF2B5EF4-FFF2-40B4-BE49-F238E27FC236}">
                <a16:creationId xmlns:a16="http://schemas.microsoft.com/office/drawing/2014/main" id="{658C6BA4-5304-48D7-AC7C-C10B612699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" y="3246437"/>
            <a:ext cx="6858000" cy="1325563"/>
          </a:xfrm>
          <a:prstGeom prst="rect">
            <a:avLst/>
          </a:prstGeom>
        </p:spPr>
        <p:txBody>
          <a:bodyPr anchor="ctr"/>
          <a:lstStyle>
            <a:lvl1pPr>
              <a:defRPr sz="5000" b="1" spc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lnSpc>
                <a:spcPct val="100000"/>
              </a:lnSpc>
            </a:pPr>
            <a:r>
              <a:rPr lang="pl-PL" dirty="0"/>
              <a:t>Presentation </a:t>
            </a:r>
            <a:r>
              <a:rPr lang="pl-PL" dirty="0" err="1"/>
              <a:t>title</a:t>
            </a:r>
            <a:endParaRPr lang="en-US" dirty="0"/>
          </a:p>
        </p:txBody>
      </p:sp>
      <p:sp>
        <p:nvSpPr>
          <p:cNvPr id="11" name="Tytuł 3">
            <a:extLst>
              <a:ext uri="{FF2B5EF4-FFF2-40B4-BE49-F238E27FC236}">
                <a16:creationId xmlns:a16="http://schemas.microsoft.com/office/drawing/2014/main" id="{56E276F1-64D3-491D-AA29-392D6789F88E}"/>
              </a:ext>
            </a:extLst>
          </p:cNvPr>
          <p:cNvSpPr txBox="1">
            <a:spLocks/>
          </p:cNvSpPr>
          <p:nvPr userDrawn="1"/>
        </p:nvSpPr>
        <p:spPr>
          <a:xfrm>
            <a:off x="533400" y="4160837"/>
            <a:ext cx="6858000" cy="1325563"/>
          </a:xfrm>
          <a:prstGeom prst="rect">
            <a:avLst/>
          </a:prstGeom>
        </p:spPr>
        <p:txBody>
          <a:bodyPr anchor="ctr"/>
          <a:lstStyle>
            <a:lvl1pPr algn="l" rtl="0" eaLnBrk="1" fontAlgn="base" hangingPunct="1">
              <a:lnSpc>
                <a:spcPts val="4600"/>
              </a:lnSpc>
              <a:spcBef>
                <a:spcPct val="0"/>
              </a:spcBef>
              <a:spcAft>
                <a:spcPct val="0"/>
              </a:spcAft>
              <a:defRPr sz="5000" kern="1200" spc="-100" baseline="0">
                <a:solidFill>
                  <a:schemeClr val="bg1"/>
                </a:solidFill>
                <a:latin typeface="+mn-lt"/>
                <a:ea typeface="+mj-ea"/>
                <a:cs typeface="+mj-cs"/>
              </a:defRPr>
            </a:lvl1pPr>
            <a:lvl2pPr algn="l" rtl="0" eaLnBrk="1" fontAlgn="base" hangingPunct="1">
              <a:lnSpc>
                <a:spcPts val="4600"/>
              </a:lnSpc>
              <a:spcBef>
                <a:spcPct val="0"/>
              </a:spcBef>
              <a:spcAft>
                <a:spcPct val="0"/>
              </a:spcAft>
              <a:defRPr sz="4500">
                <a:solidFill>
                  <a:srgbClr val="003478"/>
                </a:solidFill>
                <a:latin typeface="Cambria" pitchFamily="18" charset="0"/>
              </a:defRPr>
            </a:lvl2pPr>
            <a:lvl3pPr algn="l" rtl="0" eaLnBrk="1" fontAlgn="base" hangingPunct="1">
              <a:lnSpc>
                <a:spcPts val="4600"/>
              </a:lnSpc>
              <a:spcBef>
                <a:spcPct val="0"/>
              </a:spcBef>
              <a:spcAft>
                <a:spcPct val="0"/>
              </a:spcAft>
              <a:defRPr sz="4500">
                <a:solidFill>
                  <a:srgbClr val="003478"/>
                </a:solidFill>
                <a:latin typeface="Cambria" pitchFamily="18" charset="0"/>
              </a:defRPr>
            </a:lvl3pPr>
            <a:lvl4pPr algn="l" rtl="0" eaLnBrk="1" fontAlgn="base" hangingPunct="1">
              <a:lnSpc>
                <a:spcPts val="4600"/>
              </a:lnSpc>
              <a:spcBef>
                <a:spcPct val="0"/>
              </a:spcBef>
              <a:spcAft>
                <a:spcPct val="0"/>
              </a:spcAft>
              <a:defRPr sz="4500">
                <a:solidFill>
                  <a:srgbClr val="003478"/>
                </a:solidFill>
                <a:latin typeface="Cambria" pitchFamily="18" charset="0"/>
              </a:defRPr>
            </a:lvl4pPr>
            <a:lvl5pPr algn="l" rtl="0" eaLnBrk="1" fontAlgn="base" hangingPunct="1">
              <a:lnSpc>
                <a:spcPts val="4600"/>
              </a:lnSpc>
              <a:spcBef>
                <a:spcPct val="0"/>
              </a:spcBef>
              <a:spcAft>
                <a:spcPct val="0"/>
              </a:spcAft>
              <a:defRPr sz="4500">
                <a:solidFill>
                  <a:srgbClr val="003478"/>
                </a:solidFill>
                <a:latin typeface="Cambria" pitchFamily="18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9pPr>
          </a:lstStyle>
          <a:p>
            <a:pPr>
              <a:lnSpc>
                <a:spcPct val="100000"/>
              </a:lnSpc>
            </a:pPr>
            <a:endParaRPr lang="en-US" sz="2500" dirty="0">
              <a:latin typeface="Franklin Gothic Book" panose="020B0503020102020204" pitchFamily="34" charset="0"/>
            </a:endParaRPr>
          </a:p>
        </p:txBody>
      </p:sp>
      <p:cxnSp>
        <p:nvCxnSpPr>
          <p:cNvPr id="12" name="Łącznik prosty 11">
            <a:extLst>
              <a:ext uri="{FF2B5EF4-FFF2-40B4-BE49-F238E27FC236}">
                <a16:creationId xmlns:a16="http://schemas.microsoft.com/office/drawing/2014/main" id="{9367D8F5-BFD8-4952-8C77-303BCC517AC2}"/>
              </a:ext>
            </a:extLst>
          </p:cNvPr>
          <p:cNvCxnSpPr/>
          <p:nvPr userDrawn="1"/>
        </p:nvCxnSpPr>
        <p:spPr>
          <a:xfrm>
            <a:off x="685800" y="4419600"/>
            <a:ext cx="533400" cy="0"/>
          </a:xfrm>
          <a:prstGeom prst="line">
            <a:avLst/>
          </a:prstGeom>
          <a:ln w="38100" cap="flat">
            <a:solidFill>
              <a:schemeClr val="bg2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Łącznik prosty 13">
            <a:extLst>
              <a:ext uri="{FF2B5EF4-FFF2-40B4-BE49-F238E27FC236}">
                <a16:creationId xmlns:a16="http://schemas.microsoft.com/office/drawing/2014/main" id="{D7222D4C-443E-452A-BA6D-C01A3E1E7D54}"/>
              </a:ext>
            </a:extLst>
          </p:cNvPr>
          <p:cNvCxnSpPr>
            <a:cxnSpLocks/>
          </p:cNvCxnSpPr>
          <p:nvPr userDrawn="1"/>
        </p:nvCxnSpPr>
        <p:spPr>
          <a:xfrm>
            <a:off x="11582400" y="533400"/>
            <a:ext cx="0" cy="1600200"/>
          </a:xfrm>
          <a:prstGeom prst="line">
            <a:avLst/>
          </a:prstGeom>
          <a:ln w="38100" cap="sq">
            <a:solidFill>
              <a:schemeClr val="accent6">
                <a:lumMod val="20000"/>
                <a:lumOff val="80000"/>
              </a:schemeClr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Graphic 1">
            <a:extLst>
              <a:ext uri="{FF2B5EF4-FFF2-40B4-BE49-F238E27FC236}">
                <a16:creationId xmlns:a16="http://schemas.microsoft.com/office/drawing/2014/main" id="{DA1EE2E0-5610-0210-DB80-EC49C150AA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87697" y="660452"/>
            <a:ext cx="2663935" cy="575311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03AD51A0-9FE4-3A8A-9F97-1D8C8EE1905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645652" y="525714"/>
            <a:ext cx="2670048" cy="657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68793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6">
            <a:extLst>
              <a:ext uri="{FF2B5EF4-FFF2-40B4-BE49-F238E27FC236}">
                <a16:creationId xmlns:a16="http://schemas.microsoft.com/office/drawing/2014/main" id="{311B3CE8-9D26-3DA6-2550-955D89425975}"/>
              </a:ext>
            </a:extLst>
          </p:cNvPr>
          <p:cNvSpPr/>
          <p:nvPr userDrawn="1"/>
        </p:nvSpPr>
        <p:spPr>
          <a:xfrm>
            <a:off x="0" y="1752600"/>
            <a:ext cx="12192000" cy="5105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" name="Prostokąt 21">
            <a:extLst>
              <a:ext uri="{FF2B5EF4-FFF2-40B4-BE49-F238E27FC236}">
                <a16:creationId xmlns:a16="http://schemas.microsoft.com/office/drawing/2014/main" id="{93D391F8-B888-0337-CF33-E28D05943985}"/>
              </a:ext>
            </a:extLst>
          </p:cNvPr>
          <p:cNvSpPr/>
          <p:nvPr userDrawn="1"/>
        </p:nvSpPr>
        <p:spPr>
          <a:xfrm>
            <a:off x="8001000" y="1752600"/>
            <a:ext cx="4190999" cy="5105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9" name="Łącznik prosty 13">
            <a:extLst>
              <a:ext uri="{FF2B5EF4-FFF2-40B4-BE49-F238E27FC236}">
                <a16:creationId xmlns:a16="http://schemas.microsoft.com/office/drawing/2014/main" id="{A26D7E80-1354-5E29-A97B-D355E541D50B}"/>
              </a:ext>
            </a:extLst>
          </p:cNvPr>
          <p:cNvCxnSpPr>
            <a:cxnSpLocks/>
          </p:cNvCxnSpPr>
          <p:nvPr userDrawn="1"/>
        </p:nvCxnSpPr>
        <p:spPr>
          <a:xfrm>
            <a:off x="11582400" y="533400"/>
            <a:ext cx="0" cy="1600200"/>
          </a:xfrm>
          <a:prstGeom prst="line">
            <a:avLst/>
          </a:prstGeom>
          <a:ln w="38100" cap="sq">
            <a:solidFill>
              <a:schemeClr val="accent6">
                <a:lumMod val="20000"/>
                <a:lumOff val="80000"/>
              </a:schemeClr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Graphic 10">
            <a:extLst>
              <a:ext uri="{FF2B5EF4-FFF2-40B4-BE49-F238E27FC236}">
                <a16:creationId xmlns:a16="http://schemas.microsoft.com/office/drawing/2014/main" id="{B31D27F3-4CC0-46EB-7751-FAF1B7CCE9C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87697" y="660452"/>
            <a:ext cx="2663935" cy="575311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60ECF360-493A-79AA-2CB3-8FE084DB24E4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645652" y="525714"/>
            <a:ext cx="2670048" cy="657838"/>
          </a:xfrm>
          <a:prstGeom prst="rect">
            <a:avLst/>
          </a:prstGeom>
        </p:spPr>
      </p:pic>
      <p:sp>
        <p:nvSpPr>
          <p:cNvPr id="13" name="Tytuł 3">
            <a:extLst>
              <a:ext uri="{FF2B5EF4-FFF2-40B4-BE49-F238E27FC236}">
                <a16:creationId xmlns:a16="http://schemas.microsoft.com/office/drawing/2014/main" id="{D41A4C3F-065B-8FF5-835F-D3E5948FC1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" y="3246437"/>
            <a:ext cx="6858000" cy="1325563"/>
          </a:xfrm>
          <a:prstGeom prst="rect">
            <a:avLst/>
          </a:prstGeom>
        </p:spPr>
        <p:txBody>
          <a:bodyPr anchor="ctr"/>
          <a:lstStyle>
            <a:lvl1pPr>
              <a:defRPr sz="5000" b="1" spc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lnSpc>
                <a:spcPct val="100000"/>
              </a:lnSpc>
            </a:pPr>
            <a:r>
              <a:rPr lang="pl-PL" dirty="0"/>
              <a:t>Presentation </a:t>
            </a:r>
            <a:r>
              <a:rPr lang="pl-PL" dirty="0" err="1"/>
              <a:t>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94548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rostokąt 4">
            <a:extLst>
              <a:ext uri="{FF2B5EF4-FFF2-40B4-BE49-F238E27FC236}">
                <a16:creationId xmlns:a16="http://schemas.microsoft.com/office/drawing/2014/main" id="{A6DD0231-7DFF-4A43-B5B2-F2624899C965}"/>
              </a:ext>
            </a:extLst>
          </p:cNvPr>
          <p:cNvSpPr/>
          <p:nvPr userDrawn="1"/>
        </p:nvSpPr>
        <p:spPr>
          <a:xfrm>
            <a:off x="0" y="1752600"/>
            <a:ext cx="12192000" cy="5105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8" name="Tytuł 3">
            <a:extLst>
              <a:ext uri="{FF2B5EF4-FFF2-40B4-BE49-F238E27FC236}">
                <a16:creationId xmlns:a16="http://schemas.microsoft.com/office/drawing/2014/main" id="{30BDCE48-CE52-4AE8-B95D-908CBED853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" y="3246437"/>
            <a:ext cx="6858000" cy="1325563"/>
          </a:xfrm>
          <a:prstGeom prst="rect">
            <a:avLst/>
          </a:prstGeom>
        </p:spPr>
        <p:txBody>
          <a:bodyPr anchor="ctr"/>
          <a:lstStyle>
            <a:lvl1pPr>
              <a:defRPr sz="5000" b="1" spc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lnSpc>
                <a:spcPct val="100000"/>
              </a:lnSpc>
            </a:pPr>
            <a:r>
              <a:rPr lang="pl-PL" dirty="0"/>
              <a:t>Presentation </a:t>
            </a:r>
            <a:r>
              <a:rPr lang="pl-PL" dirty="0" err="1"/>
              <a:t>title</a:t>
            </a:r>
            <a:endParaRPr lang="en-US" dirty="0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1816035D-1DC9-C8A7-A184-A27A7A4A475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87697" y="660452"/>
            <a:ext cx="2663935" cy="575311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7F91049A-0939-425D-3761-9D6ED0A61A46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034272" y="525714"/>
            <a:ext cx="2670048" cy="657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9963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rostokąt 4">
            <a:extLst>
              <a:ext uri="{FF2B5EF4-FFF2-40B4-BE49-F238E27FC236}">
                <a16:creationId xmlns:a16="http://schemas.microsoft.com/office/drawing/2014/main" id="{626D3D97-36C5-5BE7-BA1A-A4D700B9DDB5}"/>
              </a:ext>
            </a:extLst>
          </p:cNvPr>
          <p:cNvSpPr/>
          <p:nvPr userDrawn="1"/>
        </p:nvSpPr>
        <p:spPr>
          <a:xfrm>
            <a:off x="0" y="1752600"/>
            <a:ext cx="12192000" cy="51054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" name="Tytuł 3">
            <a:extLst>
              <a:ext uri="{FF2B5EF4-FFF2-40B4-BE49-F238E27FC236}">
                <a16:creationId xmlns:a16="http://schemas.microsoft.com/office/drawing/2014/main" id="{757E584D-1878-33CD-A221-60F7BCF124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" y="3246437"/>
            <a:ext cx="6858000" cy="1325563"/>
          </a:xfrm>
          <a:prstGeom prst="rect">
            <a:avLst/>
          </a:prstGeom>
        </p:spPr>
        <p:txBody>
          <a:bodyPr anchor="ctr"/>
          <a:lstStyle>
            <a:lvl1pPr>
              <a:defRPr sz="5000" b="1" spc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lnSpc>
                <a:spcPct val="100000"/>
              </a:lnSpc>
            </a:pPr>
            <a:r>
              <a:rPr lang="pl-PL" dirty="0"/>
              <a:t>Presentation </a:t>
            </a:r>
            <a:r>
              <a:rPr lang="pl-PL" dirty="0" err="1"/>
              <a:t>title</a:t>
            </a:r>
            <a:endParaRPr lang="en-US" dirty="0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FECF015F-EFA7-113C-8C88-0D6F5894F5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87697" y="660452"/>
            <a:ext cx="2663935" cy="575311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D9459BD2-2E62-D203-28FB-8940788B2C5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034272" y="525714"/>
            <a:ext cx="2670048" cy="657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2987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524000"/>
            <a:ext cx="11074400" cy="4267200"/>
          </a:xfrm>
          <a:prstGeom prst="rect">
            <a:avLst/>
          </a:prstGeom>
        </p:spPr>
        <p:txBody>
          <a:bodyPr/>
          <a:lstStyle>
            <a:lvl1pPr marL="568325" indent="-452438">
              <a:buClr>
                <a:schemeClr val="tx2"/>
              </a:buClr>
              <a:buFont typeface="Arial" panose="020B0604020202020204" pitchFamily="34" charset="0"/>
              <a:buChar char="•"/>
              <a:defRPr sz="280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14400" indent="-346075">
              <a:buClr>
                <a:schemeClr val="tx2"/>
              </a:buClr>
              <a:buFont typeface="Arial" panose="020B0604020202020204" pitchFamily="34" charset="0"/>
              <a:buChar char="•"/>
              <a:defRPr sz="240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60475" indent="-346075">
              <a:buClr>
                <a:schemeClr val="tx2"/>
              </a:buClr>
              <a:buFont typeface="Arial" panose="020B0604020202020204" pitchFamily="34" charset="0"/>
              <a:buChar char="•"/>
              <a:defRPr sz="200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5" name="Prostokąt 4">
            <a:extLst>
              <a:ext uri="{FF2B5EF4-FFF2-40B4-BE49-F238E27FC236}">
                <a16:creationId xmlns:a16="http://schemas.microsoft.com/office/drawing/2014/main" id="{E6502761-E27D-406C-AC6D-0A18D255B600}"/>
              </a:ext>
            </a:extLst>
          </p:cNvPr>
          <p:cNvSpPr/>
          <p:nvPr userDrawn="1"/>
        </p:nvSpPr>
        <p:spPr>
          <a:xfrm>
            <a:off x="0" y="6240780"/>
            <a:ext cx="12192000" cy="6934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" name="Tytuł 3">
            <a:extLst>
              <a:ext uri="{FF2B5EF4-FFF2-40B4-BE49-F238E27FC236}">
                <a16:creationId xmlns:a16="http://schemas.microsoft.com/office/drawing/2014/main" id="{4BD34791-03EB-40DB-BD32-77B5E0312C2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" y="365125"/>
            <a:ext cx="11125200" cy="1325563"/>
          </a:xfrm>
          <a:prstGeom prst="rect">
            <a:avLst/>
          </a:prstGeom>
        </p:spPr>
        <p:txBody>
          <a:bodyPr/>
          <a:lstStyle>
            <a:lvl1pPr>
              <a:defRPr sz="4000" b="1" spc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pl-PL" dirty="0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DD371CBA-031A-552B-9510-E0DC8055B15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982200" y="6420511"/>
            <a:ext cx="1715452" cy="306043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DD2C57E7-7953-0FB0-D226-602C99C63F8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18172" y="6340792"/>
            <a:ext cx="2009775" cy="485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23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:a16="http://schemas.microsoft.com/office/drawing/2014/main" id="{4BD34791-03EB-40DB-BD32-77B5E0312C2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" y="365125"/>
            <a:ext cx="11125200" cy="1325563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lnSpc>
                <a:spcPts val="4600"/>
              </a:lnSpc>
              <a:spcBef>
                <a:spcPct val="0"/>
              </a:spcBef>
              <a:spcAft>
                <a:spcPct val="0"/>
              </a:spcAft>
              <a:defRPr lang="pl-PL" sz="4000" b="1" kern="1200" spc="0" baseline="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pl-PL" dirty="0"/>
              <a:t>Agenda</a:t>
            </a:r>
          </a:p>
        </p:txBody>
      </p:sp>
      <p:sp>
        <p:nvSpPr>
          <p:cNvPr id="2" name="Prostokąt 4">
            <a:extLst>
              <a:ext uri="{FF2B5EF4-FFF2-40B4-BE49-F238E27FC236}">
                <a16:creationId xmlns:a16="http://schemas.microsoft.com/office/drawing/2014/main" id="{6E9CB49F-5172-FE98-74BD-F754F542C684}"/>
              </a:ext>
            </a:extLst>
          </p:cNvPr>
          <p:cNvSpPr/>
          <p:nvPr userDrawn="1"/>
        </p:nvSpPr>
        <p:spPr>
          <a:xfrm>
            <a:off x="0" y="6240780"/>
            <a:ext cx="12192000" cy="6934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E47D015C-D811-989D-BC6F-8FE56416D62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982200" y="6420511"/>
            <a:ext cx="1715452" cy="306043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E1B6228C-BF31-B612-9B0D-8EBE49DB6CB1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18172" y="6340792"/>
            <a:ext cx="2009775" cy="485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3092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tekstu 6">
            <a:extLst>
              <a:ext uri="{FF2B5EF4-FFF2-40B4-BE49-F238E27FC236}">
                <a16:creationId xmlns:a16="http://schemas.microsoft.com/office/drawing/2014/main" id="{62008CC5-EBAC-DA0A-70F9-2929376AB7B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953000" y="2590800"/>
            <a:ext cx="5105400" cy="609600"/>
          </a:xfrm>
          <a:prstGeom prst="rect">
            <a:avLst/>
          </a:prstGeom>
        </p:spPr>
        <p:txBody>
          <a:bodyPr/>
          <a:lstStyle>
            <a:lvl1pPr marL="115887" indent="0">
              <a:buNone/>
              <a:defRPr lang="en-US" sz="4000" b="1" kern="1200" spc="0" baseline="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lvl="0"/>
            <a:r>
              <a:rPr lang="pl-PL" dirty="0" err="1"/>
              <a:t>Name</a:t>
            </a:r>
            <a:endParaRPr lang="en-US" dirty="0"/>
          </a:p>
        </p:txBody>
      </p:sp>
      <p:sp>
        <p:nvSpPr>
          <p:cNvPr id="4" name="Symbol zastępczy tekstu 6">
            <a:extLst>
              <a:ext uri="{FF2B5EF4-FFF2-40B4-BE49-F238E27FC236}">
                <a16:creationId xmlns:a16="http://schemas.microsoft.com/office/drawing/2014/main" id="{CDF2C916-2914-2320-75D1-B2B5A912250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953000" y="3276600"/>
            <a:ext cx="5105400" cy="609600"/>
          </a:xfrm>
          <a:prstGeom prst="rect">
            <a:avLst/>
          </a:prstGeom>
        </p:spPr>
        <p:txBody>
          <a:bodyPr/>
          <a:lstStyle>
            <a:lvl1pPr marL="115887" indent="0">
              <a:buNone/>
              <a:defRPr lang="en-US" sz="2800" b="0" kern="1200" spc="-100" baseline="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lvl="0"/>
            <a:r>
              <a:rPr lang="pl-PL" dirty="0" err="1"/>
              <a:t>Title</a:t>
            </a:r>
            <a:endParaRPr lang="en-US" dirty="0"/>
          </a:p>
        </p:txBody>
      </p:sp>
      <p:sp>
        <p:nvSpPr>
          <p:cNvPr id="5" name="Owal 1">
            <a:extLst>
              <a:ext uri="{FF2B5EF4-FFF2-40B4-BE49-F238E27FC236}">
                <a16:creationId xmlns:a16="http://schemas.microsoft.com/office/drawing/2014/main" id="{2DEFDF94-FDCA-438A-D4DC-FC297A7D8FE1}"/>
              </a:ext>
            </a:extLst>
          </p:cNvPr>
          <p:cNvSpPr/>
          <p:nvPr userDrawn="1"/>
        </p:nvSpPr>
        <p:spPr>
          <a:xfrm>
            <a:off x="3200400" y="2438400"/>
            <a:ext cx="1524000" cy="1524000"/>
          </a:xfrm>
          <a:prstGeom prst="ellipse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Prostokąt 4">
            <a:extLst>
              <a:ext uri="{FF2B5EF4-FFF2-40B4-BE49-F238E27FC236}">
                <a16:creationId xmlns:a16="http://schemas.microsoft.com/office/drawing/2014/main" id="{597C10E7-A998-325F-3A35-04F3480668E2}"/>
              </a:ext>
            </a:extLst>
          </p:cNvPr>
          <p:cNvSpPr/>
          <p:nvPr userDrawn="1"/>
        </p:nvSpPr>
        <p:spPr>
          <a:xfrm>
            <a:off x="0" y="6240780"/>
            <a:ext cx="12192000" cy="6934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988C9B81-56CD-5CF4-A41B-08A5255A439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982200" y="6420511"/>
            <a:ext cx="1715452" cy="306043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55D7D390-DDCE-96D2-5CDD-727A21F5632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18172" y="6340792"/>
            <a:ext cx="2009775" cy="485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8145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14D6674B-1786-4E05-A8AF-E079348AF9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516380"/>
            <a:ext cx="5105400" cy="4267200"/>
          </a:xfrm>
          <a:prstGeom prst="rect">
            <a:avLst/>
          </a:prstGeom>
        </p:spPr>
        <p:txBody>
          <a:bodyPr/>
          <a:lstStyle>
            <a:lvl1pPr marL="568325" indent="-452438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lang="en-US" sz="2800" kern="1200" dirty="0">
                <a:solidFill>
                  <a:schemeClr val="accent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914400" indent="-346075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lang="en-US" sz="2400" kern="1200" dirty="0">
                <a:solidFill>
                  <a:schemeClr val="accent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260475" indent="-346075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lang="en-US" sz="2000" kern="1200" dirty="0">
                <a:solidFill>
                  <a:schemeClr val="accent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E88447E3-85E3-44D1-BE52-0C947D314F6E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6019800" y="1516380"/>
            <a:ext cx="5105400" cy="4267200"/>
          </a:xfrm>
          <a:prstGeom prst="rect">
            <a:avLst/>
          </a:prstGeom>
        </p:spPr>
        <p:txBody>
          <a:bodyPr/>
          <a:lstStyle>
            <a:lvl1pPr marL="568325" indent="-452438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lang="en-US" sz="2800" kern="1200" dirty="0">
                <a:solidFill>
                  <a:schemeClr val="accent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914400" indent="-346075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lang="en-US" sz="2400" kern="1200" dirty="0">
                <a:solidFill>
                  <a:schemeClr val="accent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260475" indent="-346075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lang="en-US" sz="2000" kern="1200" dirty="0">
                <a:solidFill>
                  <a:schemeClr val="accent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7" name="Tytuł 3">
            <a:extLst>
              <a:ext uri="{FF2B5EF4-FFF2-40B4-BE49-F238E27FC236}">
                <a16:creationId xmlns:a16="http://schemas.microsoft.com/office/drawing/2014/main" id="{C49E9769-1588-4F8B-9840-103F42AE79B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 lang="en-US" sz="4000" b="1" kern="1200" spc="0" baseline="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pl-PL" dirty="0"/>
          </a:p>
        </p:txBody>
      </p:sp>
      <p:sp>
        <p:nvSpPr>
          <p:cNvPr id="5" name="Prostokąt 4">
            <a:extLst>
              <a:ext uri="{FF2B5EF4-FFF2-40B4-BE49-F238E27FC236}">
                <a16:creationId xmlns:a16="http://schemas.microsoft.com/office/drawing/2014/main" id="{80101252-CC5B-90A9-76CA-89E00CEDF641}"/>
              </a:ext>
            </a:extLst>
          </p:cNvPr>
          <p:cNvSpPr/>
          <p:nvPr userDrawn="1"/>
        </p:nvSpPr>
        <p:spPr>
          <a:xfrm>
            <a:off x="0" y="6240780"/>
            <a:ext cx="12192000" cy="6934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0FB90134-F576-3ED1-3C12-221BFC86FC2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982200" y="6420511"/>
            <a:ext cx="1715452" cy="306043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FB13F33A-286C-C912-ED1C-EE91AB1CD88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18172" y="6340792"/>
            <a:ext cx="2009775" cy="485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2007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3F79EF88-0D14-44C5-95DD-FD4BDA8BD4CB}"/>
              </a:ext>
            </a:extLst>
          </p:cNvPr>
          <p:cNvSpPr txBox="1">
            <a:spLocks/>
          </p:cNvSpPr>
          <p:nvPr userDrawn="1"/>
        </p:nvSpPr>
        <p:spPr>
          <a:xfrm>
            <a:off x="609601" y="1252901"/>
            <a:ext cx="5105400" cy="723900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lnSpc>
                <a:spcPts val="4600"/>
              </a:lnSpc>
              <a:spcBef>
                <a:spcPct val="0"/>
              </a:spcBef>
              <a:spcAft>
                <a:spcPct val="0"/>
              </a:spcAft>
              <a:defRPr sz="4500" b="0" kern="1200" spc="-100" baseline="0">
                <a:solidFill>
                  <a:srgbClr val="003478"/>
                </a:solidFill>
                <a:latin typeface="+mn-lt"/>
                <a:ea typeface="+mj-ea"/>
                <a:cs typeface="+mj-cs"/>
              </a:defRPr>
            </a:lvl1pPr>
            <a:lvl2pPr algn="l" rtl="0" eaLnBrk="1" fontAlgn="base" hangingPunct="1">
              <a:lnSpc>
                <a:spcPts val="4600"/>
              </a:lnSpc>
              <a:spcBef>
                <a:spcPct val="0"/>
              </a:spcBef>
              <a:spcAft>
                <a:spcPct val="0"/>
              </a:spcAft>
              <a:defRPr sz="4500">
                <a:solidFill>
                  <a:srgbClr val="003478"/>
                </a:solidFill>
                <a:latin typeface="Cambria" pitchFamily="18" charset="0"/>
              </a:defRPr>
            </a:lvl2pPr>
            <a:lvl3pPr algn="l" rtl="0" eaLnBrk="1" fontAlgn="base" hangingPunct="1">
              <a:lnSpc>
                <a:spcPts val="4600"/>
              </a:lnSpc>
              <a:spcBef>
                <a:spcPct val="0"/>
              </a:spcBef>
              <a:spcAft>
                <a:spcPct val="0"/>
              </a:spcAft>
              <a:defRPr sz="4500">
                <a:solidFill>
                  <a:srgbClr val="003478"/>
                </a:solidFill>
                <a:latin typeface="Cambria" pitchFamily="18" charset="0"/>
              </a:defRPr>
            </a:lvl3pPr>
            <a:lvl4pPr algn="l" rtl="0" eaLnBrk="1" fontAlgn="base" hangingPunct="1">
              <a:lnSpc>
                <a:spcPts val="4600"/>
              </a:lnSpc>
              <a:spcBef>
                <a:spcPct val="0"/>
              </a:spcBef>
              <a:spcAft>
                <a:spcPct val="0"/>
              </a:spcAft>
              <a:defRPr sz="4500">
                <a:solidFill>
                  <a:srgbClr val="003478"/>
                </a:solidFill>
                <a:latin typeface="Cambria" pitchFamily="18" charset="0"/>
              </a:defRPr>
            </a:lvl4pPr>
            <a:lvl5pPr algn="l" rtl="0" eaLnBrk="1" fontAlgn="base" hangingPunct="1">
              <a:lnSpc>
                <a:spcPts val="4600"/>
              </a:lnSpc>
              <a:spcBef>
                <a:spcPct val="0"/>
              </a:spcBef>
              <a:spcAft>
                <a:spcPct val="0"/>
              </a:spcAft>
              <a:defRPr sz="4500">
                <a:solidFill>
                  <a:srgbClr val="003478"/>
                </a:solidFill>
                <a:latin typeface="Cambria" pitchFamily="18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9pPr>
          </a:lstStyle>
          <a:p>
            <a:r>
              <a:rPr lang="en-US" sz="28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to edit Master title style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D2258BBE-7AF6-480D-9B5E-BD8787F5F362}"/>
              </a:ext>
            </a:extLst>
          </p:cNvPr>
          <p:cNvSpPr txBox="1">
            <a:spLocks/>
          </p:cNvSpPr>
          <p:nvPr userDrawn="1"/>
        </p:nvSpPr>
        <p:spPr>
          <a:xfrm>
            <a:off x="5994401" y="1252901"/>
            <a:ext cx="5130799" cy="723900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lnSpc>
                <a:spcPts val="4600"/>
              </a:lnSpc>
              <a:spcBef>
                <a:spcPct val="0"/>
              </a:spcBef>
              <a:spcAft>
                <a:spcPct val="0"/>
              </a:spcAft>
              <a:defRPr sz="4500" b="0" kern="1200" spc="-100" baseline="0">
                <a:solidFill>
                  <a:srgbClr val="003478"/>
                </a:solidFill>
                <a:latin typeface="+mn-lt"/>
                <a:ea typeface="+mj-ea"/>
                <a:cs typeface="+mj-cs"/>
              </a:defRPr>
            </a:lvl1pPr>
            <a:lvl2pPr algn="l" rtl="0" eaLnBrk="1" fontAlgn="base" hangingPunct="1">
              <a:lnSpc>
                <a:spcPts val="4600"/>
              </a:lnSpc>
              <a:spcBef>
                <a:spcPct val="0"/>
              </a:spcBef>
              <a:spcAft>
                <a:spcPct val="0"/>
              </a:spcAft>
              <a:defRPr sz="4500">
                <a:solidFill>
                  <a:srgbClr val="003478"/>
                </a:solidFill>
                <a:latin typeface="Cambria" pitchFamily="18" charset="0"/>
              </a:defRPr>
            </a:lvl2pPr>
            <a:lvl3pPr algn="l" rtl="0" eaLnBrk="1" fontAlgn="base" hangingPunct="1">
              <a:lnSpc>
                <a:spcPts val="4600"/>
              </a:lnSpc>
              <a:spcBef>
                <a:spcPct val="0"/>
              </a:spcBef>
              <a:spcAft>
                <a:spcPct val="0"/>
              </a:spcAft>
              <a:defRPr sz="4500">
                <a:solidFill>
                  <a:srgbClr val="003478"/>
                </a:solidFill>
                <a:latin typeface="Cambria" pitchFamily="18" charset="0"/>
              </a:defRPr>
            </a:lvl3pPr>
            <a:lvl4pPr algn="l" rtl="0" eaLnBrk="1" fontAlgn="base" hangingPunct="1">
              <a:lnSpc>
                <a:spcPts val="4600"/>
              </a:lnSpc>
              <a:spcBef>
                <a:spcPct val="0"/>
              </a:spcBef>
              <a:spcAft>
                <a:spcPct val="0"/>
              </a:spcAft>
              <a:defRPr sz="4500">
                <a:solidFill>
                  <a:srgbClr val="003478"/>
                </a:solidFill>
                <a:latin typeface="Cambria" pitchFamily="18" charset="0"/>
              </a:defRPr>
            </a:lvl4pPr>
            <a:lvl5pPr algn="l" rtl="0" eaLnBrk="1" fontAlgn="base" hangingPunct="1">
              <a:lnSpc>
                <a:spcPts val="4600"/>
              </a:lnSpc>
              <a:spcBef>
                <a:spcPct val="0"/>
              </a:spcBef>
              <a:spcAft>
                <a:spcPct val="0"/>
              </a:spcAft>
              <a:defRPr sz="4500">
                <a:solidFill>
                  <a:srgbClr val="003478"/>
                </a:solidFill>
                <a:latin typeface="Cambria" pitchFamily="18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9pPr>
          </a:lstStyle>
          <a:p>
            <a:pPr algn="l" rtl="0" eaLnBrk="1" fontAlgn="base" hangingPunct="1">
              <a:lnSpc>
                <a:spcPts val="46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800" b="1" kern="1200" spc="-100" baseline="0" dirty="0">
                <a:solidFill>
                  <a:schemeClr val="tx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Click to edit Master title style</a:t>
            </a:r>
          </a:p>
        </p:txBody>
      </p:sp>
      <p:sp>
        <p:nvSpPr>
          <p:cNvPr id="15" name="Tytuł 3">
            <a:extLst>
              <a:ext uri="{FF2B5EF4-FFF2-40B4-BE49-F238E27FC236}">
                <a16:creationId xmlns:a16="http://schemas.microsoft.com/office/drawing/2014/main" id="{50B8888E-9D9C-4AAE-8AE1-93023477AA9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 lang="en-US" sz="4000" b="1" kern="1200" spc="0" baseline="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pl-PL" dirty="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C3FE002C-AFB5-4CF5-81BC-766EA5346A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973580"/>
            <a:ext cx="5105400" cy="3741420"/>
          </a:xfrm>
          <a:prstGeom prst="rect">
            <a:avLst/>
          </a:prstGeom>
        </p:spPr>
        <p:txBody>
          <a:bodyPr/>
          <a:lstStyle>
            <a:lvl1pPr marL="568325" indent="-452438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lang="en-US" sz="2800" kern="1200" dirty="0">
                <a:solidFill>
                  <a:schemeClr val="accent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914400" indent="-346075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lang="en-US" sz="2400" kern="1200" dirty="0">
                <a:solidFill>
                  <a:schemeClr val="accent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260475" indent="-346075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lang="en-US" sz="2000" kern="1200" dirty="0">
                <a:solidFill>
                  <a:schemeClr val="accent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A1A398D2-66AE-4633-AA8A-C10308375BDF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6019800" y="1973580"/>
            <a:ext cx="5105400" cy="3741420"/>
          </a:xfrm>
          <a:prstGeom prst="rect">
            <a:avLst/>
          </a:prstGeom>
        </p:spPr>
        <p:txBody>
          <a:bodyPr/>
          <a:lstStyle>
            <a:lvl1pPr>
              <a:defRPr lang="en-US" sz="2800" dirty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lang="en-US" sz="2400" dirty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lang="en-US" sz="2000" dirty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</a:lstStyle>
          <a:p>
            <a:pPr lvl="0"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n-US" dirty="0"/>
              <a:t>Edit Master text styles</a:t>
            </a:r>
          </a:p>
          <a:p>
            <a:pPr lvl="1"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n-US" dirty="0"/>
              <a:t>Second level</a:t>
            </a:r>
          </a:p>
          <a:p>
            <a:pPr lvl="2"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n-US" dirty="0"/>
              <a:t>Third level</a:t>
            </a:r>
          </a:p>
        </p:txBody>
      </p:sp>
      <p:sp>
        <p:nvSpPr>
          <p:cNvPr id="5" name="Prostokąt 4">
            <a:extLst>
              <a:ext uri="{FF2B5EF4-FFF2-40B4-BE49-F238E27FC236}">
                <a16:creationId xmlns:a16="http://schemas.microsoft.com/office/drawing/2014/main" id="{964DECC4-ADBA-5F03-7034-FCED912A302B}"/>
              </a:ext>
            </a:extLst>
          </p:cNvPr>
          <p:cNvSpPr/>
          <p:nvPr userDrawn="1"/>
        </p:nvSpPr>
        <p:spPr>
          <a:xfrm>
            <a:off x="0" y="6240780"/>
            <a:ext cx="12192000" cy="6934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820C18EE-369A-924E-C1FB-9866925CF3A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982200" y="6420511"/>
            <a:ext cx="1715452" cy="306043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A1C4B9A9-132F-BBBA-02CB-5DADE5F42F5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18172" y="6340792"/>
            <a:ext cx="2009775" cy="485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55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8FEFD2A3-EF5F-4F56-B60D-483AD163C67D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09600" y="1516380"/>
            <a:ext cx="11074400" cy="4267200"/>
          </a:xfrm>
          <a:prstGeom prst="rect">
            <a:avLst/>
          </a:prstGeom>
        </p:spPr>
        <p:txBody>
          <a:bodyPr/>
          <a:lstStyle>
            <a:lvl1pPr marL="115887" indent="0">
              <a:buClr>
                <a:srgbClr val="2D94E0"/>
              </a:buClr>
              <a:buFont typeface="Arial" panose="020B0604020202020204" pitchFamily="34" charset="0"/>
              <a:buNone/>
              <a:defRPr sz="200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68325" indent="0">
              <a:buClr>
                <a:srgbClr val="2D94E0"/>
              </a:buClr>
              <a:buFont typeface="Arial" panose="020B0604020202020204" pitchFamily="34" charset="0"/>
              <a:buNone/>
              <a:defRPr>
                <a:solidFill>
                  <a:srgbClr val="232323"/>
                </a:solidFill>
                <a:latin typeface="Franklin Gothic Book" panose="020B0503020102020204" pitchFamily="34" charset="0"/>
              </a:defRPr>
            </a:lvl2pPr>
            <a:lvl3pPr marL="914400" indent="0">
              <a:buClr>
                <a:srgbClr val="2D94E0"/>
              </a:buClr>
              <a:buFont typeface="Arial" panose="020B0604020202020204" pitchFamily="34" charset="0"/>
              <a:buNone/>
              <a:defRPr>
                <a:solidFill>
                  <a:srgbClr val="232323"/>
                </a:solidFill>
                <a:latin typeface="Franklin Gothic Book" panose="020B0503020102020204" pitchFamily="34" charset="0"/>
              </a:defRPr>
            </a:lvl3pPr>
          </a:lstStyle>
          <a:p>
            <a:pPr lvl="0"/>
            <a:r>
              <a:rPr lang="pl-PL" dirty="0" err="1"/>
              <a:t>Paragraph</a:t>
            </a:r>
            <a:r>
              <a:rPr lang="pl-PL" dirty="0"/>
              <a:t> </a:t>
            </a:r>
            <a:r>
              <a:rPr lang="pl-PL" dirty="0" err="1"/>
              <a:t>text</a:t>
            </a:r>
            <a:endParaRPr lang="en-US" dirty="0"/>
          </a:p>
        </p:txBody>
      </p:sp>
      <p:sp>
        <p:nvSpPr>
          <p:cNvPr id="12" name="Tytuł 3">
            <a:extLst>
              <a:ext uri="{FF2B5EF4-FFF2-40B4-BE49-F238E27FC236}">
                <a16:creationId xmlns:a16="http://schemas.microsoft.com/office/drawing/2014/main" id="{540A7C48-B8F6-4A41-817E-C7AD1B69563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" y="365125"/>
            <a:ext cx="11074400" cy="978381"/>
          </a:xfrm>
          <a:prstGeom prst="rect">
            <a:avLst/>
          </a:prstGeom>
        </p:spPr>
        <p:txBody>
          <a:bodyPr/>
          <a:lstStyle>
            <a:lvl1pPr>
              <a:defRPr lang="en-US" sz="4000" b="1" kern="1200" spc="0" baseline="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pl-PL" dirty="0"/>
          </a:p>
        </p:txBody>
      </p:sp>
      <p:sp>
        <p:nvSpPr>
          <p:cNvPr id="5" name="Prostokąt 4">
            <a:extLst>
              <a:ext uri="{FF2B5EF4-FFF2-40B4-BE49-F238E27FC236}">
                <a16:creationId xmlns:a16="http://schemas.microsoft.com/office/drawing/2014/main" id="{4E6039E8-12CC-53F6-104A-4876DFB4FA03}"/>
              </a:ext>
            </a:extLst>
          </p:cNvPr>
          <p:cNvSpPr/>
          <p:nvPr userDrawn="1"/>
        </p:nvSpPr>
        <p:spPr>
          <a:xfrm>
            <a:off x="0" y="6240780"/>
            <a:ext cx="12192000" cy="6934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09BB9AA7-0B64-0F71-CD5B-05252D421D9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982200" y="6420511"/>
            <a:ext cx="1715452" cy="306043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6772155D-74D0-333E-8BD8-1E0FB25E4C7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18172" y="6340792"/>
            <a:ext cx="2009775" cy="485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943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ytuł 3">
            <a:extLst>
              <a:ext uri="{FF2B5EF4-FFF2-40B4-BE49-F238E27FC236}">
                <a16:creationId xmlns:a16="http://schemas.microsoft.com/office/drawing/2014/main" id="{26936C94-584A-4267-8BBC-4B7B7E1A541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" y="365125"/>
            <a:ext cx="11074400" cy="978381"/>
          </a:xfrm>
          <a:prstGeom prst="rect">
            <a:avLst/>
          </a:prstGeom>
        </p:spPr>
        <p:txBody>
          <a:bodyPr/>
          <a:lstStyle>
            <a:lvl1pPr>
              <a:defRPr lang="en-US" sz="4000" b="1" kern="1200" spc="0" baseline="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pl-PL" dirty="0"/>
          </a:p>
        </p:txBody>
      </p:sp>
      <p:sp>
        <p:nvSpPr>
          <p:cNvPr id="5" name="Prostokąt 4">
            <a:extLst>
              <a:ext uri="{FF2B5EF4-FFF2-40B4-BE49-F238E27FC236}">
                <a16:creationId xmlns:a16="http://schemas.microsoft.com/office/drawing/2014/main" id="{FD1F236D-17E6-7B7E-D57F-2C24AA1E4E0E}"/>
              </a:ext>
            </a:extLst>
          </p:cNvPr>
          <p:cNvSpPr/>
          <p:nvPr userDrawn="1"/>
        </p:nvSpPr>
        <p:spPr>
          <a:xfrm>
            <a:off x="0" y="6240780"/>
            <a:ext cx="12192000" cy="6934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D248778B-89EF-05C8-7888-80049A15D3B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982200" y="6420511"/>
            <a:ext cx="1715452" cy="306043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98846FC3-C6F2-5271-044D-A870B95C9F06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18172" y="6340792"/>
            <a:ext cx="2009775" cy="485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0324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es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203200" y="76200"/>
            <a:ext cx="1524000" cy="1295400"/>
          </a:xfrm>
          <a:prstGeom prst="rect">
            <a:avLst/>
          </a:prstGeom>
          <a:solidFill>
            <a:schemeClr val="bg1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6F427728-C202-40A1-9A19-01DEF9845B3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2766060"/>
            <a:ext cx="12192000" cy="1143000"/>
          </a:xfrm>
          <a:prstGeom prst="rect">
            <a:avLst/>
          </a:prstGeom>
        </p:spPr>
        <p:txBody>
          <a:bodyPr/>
          <a:lstStyle>
            <a:lvl1pPr>
              <a:defRPr lang="pl-PL" sz="4000" b="1" kern="1200" spc="0" baseline="0" dirty="0" err="1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pl-PL" sz="5400" dirty="0" err="1"/>
              <a:t>Questions</a:t>
            </a:r>
            <a:r>
              <a:rPr lang="pl-PL" sz="5400" dirty="0"/>
              <a:t>?</a:t>
            </a:r>
            <a:endParaRPr lang="en-US" sz="5400" dirty="0"/>
          </a:p>
        </p:txBody>
      </p:sp>
      <p:sp>
        <p:nvSpPr>
          <p:cNvPr id="7" name="Prostokąt 4">
            <a:extLst>
              <a:ext uri="{FF2B5EF4-FFF2-40B4-BE49-F238E27FC236}">
                <a16:creationId xmlns:a16="http://schemas.microsoft.com/office/drawing/2014/main" id="{D95334B8-4CEF-DDD4-6DFA-9DE5B016FBA4}"/>
              </a:ext>
            </a:extLst>
          </p:cNvPr>
          <p:cNvSpPr/>
          <p:nvPr userDrawn="1"/>
        </p:nvSpPr>
        <p:spPr>
          <a:xfrm>
            <a:off x="0" y="6240780"/>
            <a:ext cx="12192000" cy="6934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655F379E-C976-0164-8807-99279A72FCE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982200" y="6420511"/>
            <a:ext cx="1715452" cy="306043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9B84904E-69A9-5E73-B6DE-32F97CD9C551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18172" y="6340792"/>
            <a:ext cx="2009775" cy="485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5219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203200" y="76200"/>
            <a:ext cx="1524000" cy="1295400"/>
          </a:xfrm>
          <a:prstGeom prst="rect">
            <a:avLst/>
          </a:prstGeom>
          <a:solidFill>
            <a:schemeClr val="bg1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E39114BA-10F2-4096-95CF-78276C49245A}"/>
              </a:ext>
            </a:extLst>
          </p:cNvPr>
          <p:cNvSpPr/>
          <p:nvPr userDrawn="1"/>
        </p:nvSpPr>
        <p:spPr>
          <a:xfrm>
            <a:off x="-2569" y="-1"/>
            <a:ext cx="12194569" cy="6240779"/>
          </a:xfrm>
          <a:prstGeom prst="rect">
            <a:avLst/>
          </a:prstGeom>
          <a:solidFill>
            <a:srgbClr val="1659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F458DA13-EA99-4F89-ADC6-B207C3B4B71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2548888"/>
            <a:ext cx="12192000" cy="1143000"/>
          </a:xfrm>
          <a:prstGeom prst="rect">
            <a:avLst/>
          </a:prstGeom>
        </p:spPr>
        <p:txBody>
          <a:bodyPr anchor="ctr"/>
          <a:lstStyle>
            <a:lvl1pPr>
              <a:defRPr sz="4800" b="1">
                <a:solidFill>
                  <a:schemeClr val="bg1"/>
                </a:solidFill>
                <a:latin typeface="Franklin Gothic Book" panose="020B0503020102020204" pitchFamily="34" charset="0"/>
              </a:defRPr>
            </a:lvl1pPr>
          </a:lstStyle>
          <a:p>
            <a:pPr algn="ctr"/>
            <a:r>
              <a:rPr lang="pl-PL" sz="5400" dirty="0" err="1"/>
              <a:t>Thank</a:t>
            </a:r>
            <a:r>
              <a:rPr lang="pl-PL" sz="5400" dirty="0"/>
              <a:t> </a:t>
            </a:r>
            <a:r>
              <a:rPr lang="pl-PL" sz="5400" dirty="0" err="1"/>
              <a:t>you</a:t>
            </a:r>
            <a:r>
              <a:rPr lang="pl-PL" sz="5400" dirty="0"/>
              <a:t>!</a:t>
            </a:r>
            <a:endParaRPr lang="en-US" sz="5400" dirty="0"/>
          </a:p>
        </p:txBody>
      </p:sp>
      <p:sp>
        <p:nvSpPr>
          <p:cNvPr id="8" name="Prostokąt 4">
            <a:extLst>
              <a:ext uri="{FF2B5EF4-FFF2-40B4-BE49-F238E27FC236}">
                <a16:creationId xmlns:a16="http://schemas.microsoft.com/office/drawing/2014/main" id="{5CA29A22-A717-B782-5ABE-74B9494D67EC}"/>
              </a:ext>
            </a:extLst>
          </p:cNvPr>
          <p:cNvSpPr/>
          <p:nvPr userDrawn="1"/>
        </p:nvSpPr>
        <p:spPr>
          <a:xfrm>
            <a:off x="0" y="6240780"/>
            <a:ext cx="12192000" cy="6934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E15C7E6E-A4A0-6C9F-3F36-2E80E9A19D0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982200" y="6420511"/>
            <a:ext cx="1715452" cy="306043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93CFB0C1-E036-BCB0-9482-3C74BF493367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18172" y="6340792"/>
            <a:ext cx="2009775" cy="485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00302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936" r:id="rId1"/>
    <p:sldLayoutId id="2147483916" r:id="rId2"/>
    <p:sldLayoutId id="2147483931" r:id="rId3"/>
    <p:sldLayoutId id="2147483932" r:id="rId4"/>
    <p:sldLayoutId id="2147483927" r:id="rId5"/>
    <p:sldLayoutId id="2147483935" r:id="rId6"/>
    <p:sldLayoutId id="2147483917" r:id="rId7"/>
    <p:sldLayoutId id="2147483934" r:id="rId8"/>
    <p:sldLayoutId id="2147483933" r:id="rId9"/>
    <p:sldLayoutId id="2147483929" r:id="rId10"/>
    <p:sldLayoutId id="2147483930" r:id="rId11"/>
    <p:sldLayoutId id="2147483905" r:id="rId12"/>
    <p:sldLayoutId id="2147483925" r:id="rId13"/>
    <p:sldLayoutId id="2147483924" r:id="rId14"/>
    <p:sldLayoutId id="2147483928" r:id="rId15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rtl="0" eaLnBrk="1" fontAlgn="base" hangingPunct="1">
        <a:lnSpc>
          <a:spcPts val="4600"/>
        </a:lnSpc>
        <a:spcBef>
          <a:spcPct val="0"/>
        </a:spcBef>
        <a:spcAft>
          <a:spcPct val="0"/>
        </a:spcAft>
        <a:defRPr sz="4500" kern="1200" spc="-100" baseline="0">
          <a:solidFill>
            <a:srgbClr val="003478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ts val="4600"/>
        </a:lnSpc>
        <a:spcBef>
          <a:spcPct val="0"/>
        </a:spcBef>
        <a:spcAft>
          <a:spcPct val="0"/>
        </a:spcAft>
        <a:defRPr sz="4500">
          <a:solidFill>
            <a:srgbClr val="003478"/>
          </a:solidFill>
          <a:latin typeface="Cambria" pitchFamily="18" charset="0"/>
        </a:defRPr>
      </a:lvl2pPr>
      <a:lvl3pPr algn="l" rtl="0" eaLnBrk="1" fontAlgn="base" hangingPunct="1">
        <a:lnSpc>
          <a:spcPts val="4600"/>
        </a:lnSpc>
        <a:spcBef>
          <a:spcPct val="0"/>
        </a:spcBef>
        <a:spcAft>
          <a:spcPct val="0"/>
        </a:spcAft>
        <a:defRPr sz="4500">
          <a:solidFill>
            <a:srgbClr val="003478"/>
          </a:solidFill>
          <a:latin typeface="Cambria" pitchFamily="18" charset="0"/>
        </a:defRPr>
      </a:lvl3pPr>
      <a:lvl4pPr algn="l" rtl="0" eaLnBrk="1" fontAlgn="base" hangingPunct="1">
        <a:lnSpc>
          <a:spcPts val="4600"/>
        </a:lnSpc>
        <a:spcBef>
          <a:spcPct val="0"/>
        </a:spcBef>
        <a:spcAft>
          <a:spcPct val="0"/>
        </a:spcAft>
        <a:defRPr sz="4500">
          <a:solidFill>
            <a:srgbClr val="003478"/>
          </a:solidFill>
          <a:latin typeface="Cambria" pitchFamily="18" charset="0"/>
        </a:defRPr>
      </a:lvl4pPr>
      <a:lvl5pPr algn="l" rtl="0" eaLnBrk="1" fontAlgn="base" hangingPunct="1">
        <a:lnSpc>
          <a:spcPts val="4600"/>
        </a:lnSpc>
        <a:spcBef>
          <a:spcPct val="0"/>
        </a:spcBef>
        <a:spcAft>
          <a:spcPct val="0"/>
        </a:spcAft>
        <a:defRPr sz="4500">
          <a:solidFill>
            <a:srgbClr val="003478"/>
          </a:solidFill>
          <a:latin typeface="Cambria" pitchFamily="18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Cambria" pitchFamily="18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Cambria" pitchFamily="18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Cambria" pitchFamily="18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Cambria" pitchFamily="18" charset="0"/>
        </a:defRPr>
      </a:lvl9pPr>
    </p:titleStyle>
    <p:bodyStyle>
      <a:lvl1pPr marL="568325" indent="-45243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indent="-346075" algn="l" rtl="0" eaLnBrk="1" fontAlgn="base" hangingPunct="1">
        <a:spcBef>
          <a:spcPct val="20000"/>
        </a:spcBef>
        <a:spcAft>
          <a:spcPct val="0"/>
        </a:spcAft>
        <a:buFont typeface="Calibri" pitchFamily="34" charset="0"/>
        <a:buChar char="−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260475" indent="-346075" algn="l" defTabSz="1030288" rtl="0" eaLnBrk="1" fontAlgn="base" hangingPunct="1">
        <a:spcBef>
          <a:spcPct val="20000"/>
        </a:spcBef>
        <a:spcAft>
          <a:spcPct val="0"/>
        </a:spcAft>
        <a:buFont typeface="Wingdings" pitchFamily="2" charset="2"/>
        <a:buChar char="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79525" indent="-228600" algn="l" rtl="0" eaLnBrk="1" fontAlgn="base" hangingPunct="1">
        <a:spcBef>
          <a:spcPct val="20000"/>
        </a:spcBef>
        <a:spcAft>
          <a:spcPct val="0"/>
        </a:spcAft>
        <a:buClr>
          <a:srgbClr val="95A39D"/>
        </a:buClr>
        <a:buFont typeface="Arial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163" indent="-228600" algn="l" rtl="0" eaLnBrk="1" fontAlgn="base" hangingPunct="1">
        <a:spcBef>
          <a:spcPct val="20000"/>
        </a:spcBef>
        <a:spcAft>
          <a:spcPct val="0"/>
        </a:spcAft>
        <a:buClr>
          <a:srgbClr val="C89F5D"/>
        </a:buClr>
        <a:buFont typeface="Arial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7" Type="http://schemas.openxmlformats.org/officeDocument/2006/relationships/image" Target="../media/image19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8.png"/><Relationship Id="rId5" Type="http://schemas.openxmlformats.org/officeDocument/2006/relationships/image" Target="../media/image17.svg"/><Relationship Id="rId4" Type="http://schemas.openxmlformats.org/officeDocument/2006/relationships/image" Target="../media/image1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4.jpeg"/><Relationship Id="rId4" Type="http://schemas.openxmlformats.org/officeDocument/2006/relationships/image" Target="../media/image23.sv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7" Type="http://schemas.openxmlformats.org/officeDocument/2006/relationships/image" Target="../media/image4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5.svg"/><Relationship Id="rId5" Type="http://schemas.openxmlformats.org/officeDocument/2006/relationships/image" Target="../media/image44.png"/><Relationship Id="rId4" Type="http://schemas.openxmlformats.org/officeDocument/2006/relationships/image" Target="../media/image43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10C7AF-4DE1-4C82-A162-15B6307100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ytuł 17">
            <a:extLst>
              <a:ext uri="{FF2B5EF4-FFF2-40B4-BE49-F238E27FC236}">
                <a16:creationId xmlns:a16="http://schemas.microsoft.com/office/drawing/2014/main" id="{BEB85AC7-6328-BAA3-C66D-B45C7E42C1F9}"/>
              </a:ext>
            </a:extLst>
          </p:cNvPr>
          <p:cNvSpPr txBox="1">
            <a:spLocks/>
          </p:cNvSpPr>
          <p:nvPr/>
        </p:nvSpPr>
        <p:spPr>
          <a:xfrm>
            <a:off x="685800" y="2514600"/>
            <a:ext cx="8229600" cy="1935163"/>
          </a:xfrm>
          <a:prstGeom prst="rect">
            <a:avLst/>
          </a:prstGeom>
        </p:spPr>
        <p:txBody>
          <a:bodyPr anchor="ctr"/>
          <a:lstStyle>
            <a:lvl1pPr algn="l" rtl="0" eaLnBrk="1" fontAlgn="base" hangingPunct="1">
              <a:lnSpc>
                <a:spcPts val="4600"/>
              </a:lnSpc>
              <a:spcBef>
                <a:spcPct val="0"/>
              </a:spcBef>
              <a:spcAft>
                <a:spcPct val="0"/>
              </a:spcAft>
              <a:defRPr sz="5000" b="1" kern="1200" spc="0" baseline="0">
                <a:solidFill>
                  <a:schemeClr val="bg1"/>
                </a:solidFill>
                <a:latin typeface="Franklin Gothic Book" panose="020B0503020102020204" pitchFamily="34" charset="0"/>
                <a:ea typeface="+mj-ea"/>
                <a:cs typeface="+mj-cs"/>
              </a:defRPr>
            </a:lvl1pPr>
            <a:lvl2pPr algn="l" rtl="0" eaLnBrk="1" fontAlgn="base" hangingPunct="1">
              <a:lnSpc>
                <a:spcPts val="4600"/>
              </a:lnSpc>
              <a:spcBef>
                <a:spcPct val="0"/>
              </a:spcBef>
              <a:spcAft>
                <a:spcPct val="0"/>
              </a:spcAft>
              <a:defRPr sz="4500">
                <a:solidFill>
                  <a:srgbClr val="003478"/>
                </a:solidFill>
                <a:latin typeface="Cambria" pitchFamily="18" charset="0"/>
              </a:defRPr>
            </a:lvl2pPr>
            <a:lvl3pPr algn="l" rtl="0" eaLnBrk="1" fontAlgn="base" hangingPunct="1">
              <a:lnSpc>
                <a:spcPts val="4600"/>
              </a:lnSpc>
              <a:spcBef>
                <a:spcPct val="0"/>
              </a:spcBef>
              <a:spcAft>
                <a:spcPct val="0"/>
              </a:spcAft>
              <a:defRPr sz="4500">
                <a:solidFill>
                  <a:srgbClr val="003478"/>
                </a:solidFill>
                <a:latin typeface="Cambria" pitchFamily="18" charset="0"/>
              </a:defRPr>
            </a:lvl3pPr>
            <a:lvl4pPr algn="l" rtl="0" eaLnBrk="1" fontAlgn="base" hangingPunct="1">
              <a:lnSpc>
                <a:spcPts val="4600"/>
              </a:lnSpc>
              <a:spcBef>
                <a:spcPct val="0"/>
              </a:spcBef>
              <a:spcAft>
                <a:spcPct val="0"/>
              </a:spcAft>
              <a:defRPr sz="4500">
                <a:solidFill>
                  <a:srgbClr val="003478"/>
                </a:solidFill>
                <a:latin typeface="Cambria" pitchFamily="18" charset="0"/>
              </a:defRPr>
            </a:lvl4pPr>
            <a:lvl5pPr algn="l" rtl="0" eaLnBrk="1" fontAlgn="base" hangingPunct="1">
              <a:lnSpc>
                <a:spcPts val="4600"/>
              </a:lnSpc>
              <a:spcBef>
                <a:spcPct val="0"/>
              </a:spcBef>
              <a:spcAft>
                <a:spcPct val="0"/>
              </a:spcAft>
              <a:defRPr sz="4500">
                <a:solidFill>
                  <a:srgbClr val="003478"/>
                </a:solidFill>
                <a:latin typeface="Cambria" pitchFamily="18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9pPr>
          </a:lstStyle>
          <a:p>
            <a:pPr>
              <a:lnSpc>
                <a:spcPct val="100000"/>
              </a:lnSpc>
            </a:pPr>
            <a:r>
              <a:rPr lang="pl-PL" sz="4400" dirty="0">
                <a:latin typeface="Arial" panose="020B0604020202020204" pitchFamily="34" charset="0"/>
                <a:cs typeface="Arial" panose="020B0604020202020204" pitchFamily="34" charset="0"/>
              </a:rPr>
              <a:t>2025 </a:t>
            </a:r>
            <a:r>
              <a:rPr lang="pl-PL" sz="4400" b="0" dirty="0">
                <a:latin typeface="Arial" panose="020B0604020202020204" pitchFamily="34" charset="0"/>
                <a:cs typeface="Arial" panose="020B0604020202020204" pitchFamily="34" charset="0"/>
              </a:rPr>
              <a:t>User Conference</a:t>
            </a:r>
            <a:br>
              <a:rPr lang="en-US" sz="105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CA" sz="2400" b="0" dirty="0">
                <a:latin typeface="Arial" panose="020B0604020202020204" pitchFamily="34" charset="0"/>
                <a:cs typeface="Arial" panose="020B0604020202020204" pitchFamily="34" charset="0"/>
              </a:rPr>
              <a:t>Learn &amp; Grow at our User Conference</a:t>
            </a:r>
          </a:p>
          <a:p>
            <a:pPr>
              <a:lnSpc>
                <a:spcPct val="100000"/>
              </a:lnSpc>
            </a:pPr>
            <a:r>
              <a:rPr lang="en-CA" sz="2400" b="0" dirty="0">
                <a:latin typeface="Arial" panose="020B0604020202020204" pitchFamily="34" charset="0"/>
                <a:cs typeface="Arial" panose="020B0604020202020204" pitchFamily="34" charset="0"/>
              </a:rPr>
              <a:t>in Jacksonville!</a:t>
            </a:r>
            <a:endParaRPr lang="pl-PL" sz="4800" b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56D233BA-77D3-7BE4-2013-1E73F986C2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580" r="12300"/>
          <a:stretch/>
        </p:blipFill>
        <p:spPr>
          <a:xfrm>
            <a:off x="7620000" y="1752600"/>
            <a:ext cx="4572000" cy="5105400"/>
          </a:xfrm>
          <a:prstGeom prst="roundRect">
            <a:avLst>
              <a:gd name="adj" fmla="val 0"/>
            </a:avLst>
          </a:prstGeom>
        </p:spPr>
      </p:pic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481A5DE6-07CB-3CC2-A1AA-0211D5A402CD}"/>
              </a:ext>
            </a:extLst>
          </p:cNvPr>
          <p:cNvSpPr/>
          <p:nvPr/>
        </p:nvSpPr>
        <p:spPr>
          <a:xfrm>
            <a:off x="7620000" y="1744980"/>
            <a:ext cx="4572000" cy="5105400"/>
          </a:xfrm>
          <a:prstGeom prst="roundRect">
            <a:avLst>
              <a:gd name="adj" fmla="val 0"/>
            </a:avLst>
          </a:prstGeom>
          <a:gradFill>
            <a:gsLst>
              <a:gs pos="0">
                <a:schemeClr val="accent1"/>
              </a:gs>
              <a:gs pos="100000">
                <a:schemeClr val="accent5"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16B1CDC9-E0A0-F171-C410-39D2EF7C2976}"/>
              </a:ext>
            </a:extLst>
          </p:cNvPr>
          <p:cNvSpPr/>
          <p:nvPr/>
        </p:nvSpPr>
        <p:spPr>
          <a:xfrm>
            <a:off x="762000" y="4724400"/>
            <a:ext cx="533400" cy="533400"/>
          </a:xfrm>
          <a:prstGeom prst="roundRect">
            <a:avLst>
              <a:gd name="adj" fmla="val 8542"/>
            </a:avLst>
          </a:prstGeom>
          <a:solidFill>
            <a:schemeClr val="bg1"/>
          </a:solidFill>
          <a:ln>
            <a:noFill/>
          </a:ln>
          <a:effectLst>
            <a:outerShdw blurRad="317500" sx="112000" sy="112000" algn="ctr" rotWithShape="0">
              <a:srgbClr val="2D94E0">
                <a:alpha val="9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84E4910-AC3F-5386-1F1D-5C6D8014B8D7}"/>
              </a:ext>
            </a:extLst>
          </p:cNvPr>
          <p:cNvSpPr txBox="1"/>
          <p:nvPr/>
        </p:nvSpPr>
        <p:spPr>
          <a:xfrm>
            <a:off x="1371600" y="4806434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</a:pPr>
            <a:r>
              <a:rPr lang="en-CA" sz="1800" b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February 10 - 12th, 2025</a:t>
            </a:r>
            <a:endParaRPr lang="pl-PL" sz="4000" b="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F9A2E943-1B7D-00F6-D3F7-B99A3288D0F8}"/>
              </a:ext>
            </a:extLst>
          </p:cNvPr>
          <p:cNvSpPr/>
          <p:nvPr/>
        </p:nvSpPr>
        <p:spPr>
          <a:xfrm>
            <a:off x="4191000" y="4724400"/>
            <a:ext cx="533400" cy="533400"/>
          </a:xfrm>
          <a:prstGeom prst="roundRect">
            <a:avLst>
              <a:gd name="adj" fmla="val 8542"/>
            </a:avLst>
          </a:prstGeom>
          <a:solidFill>
            <a:schemeClr val="bg1"/>
          </a:solidFill>
          <a:ln>
            <a:noFill/>
          </a:ln>
          <a:effectLst>
            <a:outerShdw blurRad="317500" sx="112000" sy="112000" algn="ctr" rotWithShape="0">
              <a:srgbClr val="2D94E0">
                <a:alpha val="9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A91C53B-69F3-1855-79BF-897FD9189E95}"/>
              </a:ext>
            </a:extLst>
          </p:cNvPr>
          <p:cNvSpPr txBox="1"/>
          <p:nvPr/>
        </p:nvSpPr>
        <p:spPr>
          <a:xfrm>
            <a:off x="4800600" y="4800600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</a:pPr>
            <a:r>
              <a:rPr lang="en-CA" sz="1800" b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Jacksonville, Florida</a:t>
            </a:r>
            <a:endParaRPr lang="pl-PL" sz="4000" b="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9" name="Graphic 18">
            <a:extLst>
              <a:ext uri="{FF2B5EF4-FFF2-40B4-BE49-F238E27FC236}">
                <a16:creationId xmlns:a16="http://schemas.microsoft.com/office/drawing/2014/main" id="{072B22F2-A064-79ED-9107-60319AA7A3A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83920" y="4847128"/>
            <a:ext cx="268432" cy="268432"/>
          </a:xfrm>
          <a:prstGeom prst="rect">
            <a:avLst/>
          </a:prstGeom>
        </p:spPr>
      </p:pic>
      <p:pic>
        <p:nvPicPr>
          <p:cNvPr id="21" name="Graphic 20">
            <a:extLst>
              <a:ext uri="{FF2B5EF4-FFF2-40B4-BE49-F238E27FC236}">
                <a16:creationId xmlns:a16="http://schemas.microsoft.com/office/drawing/2014/main" id="{212A15CB-FB62-812C-6276-B404E10A57D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347829" y="4858824"/>
            <a:ext cx="202915" cy="276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81313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F88083-C335-446C-C0B2-E161C3A065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937B7B6-9A2B-989C-011E-36299D7F10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38999" y="1883228"/>
            <a:ext cx="4844143" cy="484414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5800D2F-F032-4C43-B7A5-E57D8F7B7989}"/>
              </a:ext>
            </a:extLst>
          </p:cNvPr>
          <p:cNvSpPr txBox="1"/>
          <p:nvPr/>
        </p:nvSpPr>
        <p:spPr>
          <a:xfrm>
            <a:off x="108857" y="1883228"/>
            <a:ext cx="699951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Quotes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1B23FE3-5539-0CD2-62BF-FFB0DF678DE0}"/>
              </a:ext>
            </a:extLst>
          </p:cNvPr>
          <p:cNvSpPr txBox="1"/>
          <p:nvPr/>
        </p:nvSpPr>
        <p:spPr>
          <a:xfrm>
            <a:off x="108857" y="3429000"/>
            <a:ext cx="6999514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Track deal economics &amp; quote faster using ASPEN Quotes and Templates</a:t>
            </a:r>
          </a:p>
        </p:txBody>
      </p:sp>
    </p:spTree>
    <p:extLst>
      <p:ext uri="{BB962C8B-B14F-4D97-AF65-F5344CB8AC3E}">
        <p14:creationId xmlns:p14="http://schemas.microsoft.com/office/powerpoint/2010/main" val="1391399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3877D0-9C4A-2B8F-3B88-8DB81FFAAD7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Melissa Cason	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90F61B5-4E20-8614-717C-2CD49472160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Implementation Specialist	</a:t>
            </a:r>
          </a:p>
        </p:txBody>
      </p:sp>
      <p:grpSp>
        <p:nvGrpSpPr>
          <p:cNvPr id="2" name="Picture 5" descr="User outline">
            <a:extLst>
              <a:ext uri="{FF2B5EF4-FFF2-40B4-BE49-F238E27FC236}">
                <a16:creationId xmlns:a16="http://schemas.microsoft.com/office/drawing/2014/main" id="{978D7DD7-7F15-D870-6B14-E7B8171E7463}"/>
              </a:ext>
            </a:extLst>
          </p:cNvPr>
          <p:cNvGrpSpPr/>
          <p:nvPr/>
        </p:nvGrpSpPr>
        <p:grpSpPr>
          <a:xfrm>
            <a:off x="3501978" y="2748383"/>
            <a:ext cx="901512" cy="970989"/>
            <a:chOff x="3501978" y="2748383"/>
            <a:chExt cx="901512" cy="970989"/>
          </a:xfrm>
          <a:solidFill>
            <a:schemeClr val="bg1"/>
          </a:solidFill>
        </p:grpSpPr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72D874CB-5298-64C2-5962-BC3AA48A2940}"/>
                </a:ext>
              </a:extLst>
            </p:cNvPr>
            <p:cNvSpPr/>
            <p:nvPr/>
          </p:nvSpPr>
          <p:spPr>
            <a:xfrm>
              <a:off x="3727356" y="2748383"/>
              <a:ext cx="450756" cy="450758"/>
            </a:xfrm>
            <a:custGeom>
              <a:avLst/>
              <a:gdLst>
                <a:gd name="connsiteX0" fmla="*/ 225378 w 450756"/>
                <a:gd name="connsiteY0" fmla="*/ 28172 h 450758"/>
                <a:gd name="connsiteX1" fmla="*/ 422584 w 450756"/>
                <a:gd name="connsiteY1" fmla="*/ 225379 h 450758"/>
                <a:gd name="connsiteX2" fmla="*/ 225378 w 450756"/>
                <a:gd name="connsiteY2" fmla="*/ 422587 h 450758"/>
                <a:gd name="connsiteX3" fmla="*/ 28172 w 450756"/>
                <a:gd name="connsiteY3" fmla="*/ 225379 h 450758"/>
                <a:gd name="connsiteX4" fmla="*/ 225378 w 450756"/>
                <a:gd name="connsiteY4" fmla="*/ 28172 h 450758"/>
                <a:gd name="connsiteX5" fmla="*/ 225378 w 450756"/>
                <a:gd name="connsiteY5" fmla="*/ 0 h 450758"/>
                <a:gd name="connsiteX6" fmla="*/ 0 w 450756"/>
                <a:gd name="connsiteY6" fmla="*/ 225379 h 450758"/>
                <a:gd name="connsiteX7" fmla="*/ 225378 w 450756"/>
                <a:gd name="connsiteY7" fmla="*/ 450759 h 450758"/>
                <a:gd name="connsiteX8" fmla="*/ 450756 w 450756"/>
                <a:gd name="connsiteY8" fmla="*/ 225379 h 450758"/>
                <a:gd name="connsiteX9" fmla="*/ 225378 w 450756"/>
                <a:gd name="connsiteY9" fmla="*/ 0 h 4507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50756" h="450758">
                  <a:moveTo>
                    <a:pt x="225378" y="28172"/>
                  </a:moveTo>
                  <a:cubicBezTo>
                    <a:pt x="334292" y="28172"/>
                    <a:pt x="422584" y="116465"/>
                    <a:pt x="422584" y="225379"/>
                  </a:cubicBezTo>
                  <a:cubicBezTo>
                    <a:pt x="422584" y="334294"/>
                    <a:pt x="334292" y="422587"/>
                    <a:pt x="225378" y="422587"/>
                  </a:cubicBezTo>
                  <a:cubicBezTo>
                    <a:pt x="116464" y="422587"/>
                    <a:pt x="28172" y="334294"/>
                    <a:pt x="28172" y="225379"/>
                  </a:cubicBezTo>
                  <a:cubicBezTo>
                    <a:pt x="28281" y="116510"/>
                    <a:pt x="116509" y="28281"/>
                    <a:pt x="225378" y="28172"/>
                  </a:cubicBezTo>
                  <a:moveTo>
                    <a:pt x="225378" y="0"/>
                  </a:moveTo>
                  <a:cubicBezTo>
                    <a:pt x="100905" y="0"/>
                    <a:pt x="0" y="100905"/>
                    <a:pt x="0" y="225379"/>
                  </a:cubicBezTo>
                  <a:cubicBezTo>
                    <a:pt x="0" y="349854"/>
                    <a:pt x="100905" y="450759"/>
                    <a:pt x="225378" y="450759"/>
                  </a:cubicBezTo>
                  <a:cubicBezTo>
                    <a:pt x="349851" y="450759"/>
                    <a:pt x="450756" y="349854"/>
                    <a:pt x="450756" y="225379"/>
                  </a:cubicBezTo>
                  <a:cubicBezTo>
                    <a:pt x="450756" y="100905"/>
                    <a:pt x="349851" y="0"/>
                    <a:pt x="225378" y="0"/>
                  </a:cubicBezTo>
                  <a:close/>
                </a:path>
              </a:pathLst>
            </a:custGeom>
            <a:solidFill>
              <a:schemeClr val="bg1"/>
            </a:solidFill>
            <a:ln w="139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193A60FA-4DC0-3380-4B18-566C8493DD61}"/>
                </a:ext>
              </a:extLst>
            </p:cNvPr>
            <p:cNvSpPr/>
            <p:nvPr/>
          </p:nvSpPr>
          <p:spPr>
            <a:xfrm>
              <a:off x="3501978" y="3255486"/>
              <a:ext cx="901512" cy="450758"/>
            </a:xfrm>
            <a:custGeom>
              <a:avLst/>
              <a:gdLst>
                <a:gd name="connsiteX0" fmla="*/ 901512 w 901512"/>
                <a:gd name="connsiteY0" fmla="*/ 450759 h 450758"/>
                <a:gd name="connsiteX1" fmla="*/ 873340 w 901512"/>
                <a:gd name="connsiteY1" fmla="*/ 450759 h 450758"/>
                <a:gd name="connsiteX2" fmla="*/ 873340 w 901512"/>
                <a:gd name="connsiteY2" fmla="*/ 232423 h 450758"/>
                <a:gd name="connsiteX3" fmla="*/ 834955 w 901512"/>
                <a:gd name="connsiteY3" fmla="*/ 156089 h 450758"/>
                <a:gd name="connsiteX4" fmla="*/ 627016 w 901512"/>
                <a:gd name="connsiteY4" fmla="*/ 54936 h 450758"/>
                <a:gd name="connsiteX5" fmla="*/ 450756 w 901512"/>
                <a:gd name="connsiteY5" fmla="*/ 28172 h 450758"/>
                <a:gd name="connsiteX6" fmla="*/ 274341 w 901512"/>
                <a:gd name="connsiteY6" fmla="*/ 54936 h 450758"/>
                <a:gd name="connsiteX7" fmla="*/ 66036 w 901512"/>
                <a:gd name="connsiteY7" fmla="*/ 156357 h 450758"/>
                <a:gd name="connsiteX8" fmla="*/ 28172 w 901512"/>
                <a:gd name="connsiteY8" fmla="*/ 232423 h 450758"/>
                <a:gd name="connsiteX9" fmla="*/ 28172 w 901512"/>
                <a:gd name="connsiteY9" fmla="*/ 450759 h 450758"/>
                <a:gd name="connsiteX10" fmla="*/ 0 w 901512"/>
                <a:gd name="connsiteY10" fmla="*/ 450759 h 450758"/>
                <a:gd name="connsiteX11" fmla="*/ 0 w 901512"/>
                <a:gd name="connsiteY11" fmla="*/ 232423 h 450758"/>
                <a:gd name="connsiteX12" fmla="*/ 48963 w 901512"/>
                <a:gd name="connsiteY12" fmla="*/ 134087 h 450758"/>
                <a:gd name="connsiteX13" fmla="*/ 266749 w 901512"/>
                <a:gd name="connsiteY13" fmla="*/ 27848 h 450758"/>
                <a:gd name="connsiteX14" fmla="*/ 450756 w 901512"/>
                <a:gd name="connsiteY14" fmla="*/ 0 h 450758"/>
                <a:gd name="connsiteX15" fmla="*/ 634932 w 901512"/>
                <a:gd name="connsiteY15" fmla="*/ 27877 h 450758"/>
                <a:gd name="connsiteX16" fmla="*/ 852675 w 901512"/>
                <a:gd name="connsiteY16" fmla="*/ 134171 h 450758"/>
                <a:gd name="connsiteX17" fmla="*/ 901512 w 901512"/>
                <a:gd name="connsiteY17" fmla="*/ 232423 h 4507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901512" h="450758">
                  <a:moveTo>
                    <a:pt x="901512" y="450759"/>
                  </a:moveTo>
                  <a:lnTo>
                    <a:pt x="873340" y="450759"/>
                  </a:lnTo>
                  <a:lnTo>
                    <a:pt x="873340" y="232423"/>
                  </a:lnTo>
                  <a:cubicBezTo>
                    <a:pt x="872669" y="202502"/>
                    <a:pt x="858573" y="174470"/>
                    <a:pt x="834955" y="156089"/>
                  </a:cubicBezTo>
                  <a:cubicBezTo>
                    <a:pt x="773178" y="108686"/>
                    <a:pt x="702444" y="74278"/>
                    <a:pt x="627016" y="54936"/>
                  </a:cubicBezTo>
                  <a:cubicBezTo>
                    <a:pt x="569906" y="37362"/>
                    <a:pt x="510508" y="28343"/>
                    <a:pt x="450756" y="28172"/>
                  </a:cubicBezTo>
                  <a:cubicBezTo>
                    <a:pt x="391022" y="29209"/>
                    <a:pt x="331694" y="38210"/>
                    <a:pt x="274341" y="54936"/>
                  </a:cubicBezTo>
                  <a:cubicBezTo>
                    <a:pt x="199700" y="76798"/>
                    <a:pt x="129280" y="111085"/>
                    <a:pt x="66036" y="156357"/>
                  </a:cubicBezTo>
                  <a:cubicBezTo>
                    <a:pt x="42656" y="174759"/>
                    <a:pt x="28760" y="202675"/>
                    <a:pt x="28172" y="232423"/>
                  </a:cubicBezTo>
                  <a:lnTo>
                    <a:pt x="28172" y="450759"/>
                  </a:lnTo>
                  <a:lnTo>
                    <a:pt x="0" y="450759"/>
                  </a:lnTo>
                  <a:lnTo>
                    <a:pt x="0" y="232423"/>
                  </a:lnTo>
                  <a:cubicBezTo>
                    <a:pt x="699" y="193947"/>
                    <a:pt x="18682" y="157832"/>
                    <a:pt x="48963" y="134087"/>
                  </a:cubicBezTo>
                  <a:cubicBezTo>
                    <a:pt x="115048" y="86647"/>
                    <a:pt x="188682" y="50727"/>
                    <a:pt x="266749" y="27848"/>
                  </a:cubicBezTo>
                  <a:cubicBezTo>
                    <a:pt x="326571" y="10418"/>
                    <a:pt x="388454" y="1052"/>
                    <a:pt x="450756" y="0"/>
                  </a:cubicBezTo>
                  <a:cubicBezTo>
                    <a:pt x="513187" y="154"/>
                    <a:pt x="575252" y="9548"/>
                    <a:pt x="634932" y="27877"/>
                  </a:cubicBezTo>
                  <a:cubicBezTo>
                    <a:pt x="713948" y="48237"/>
                    <a:pt x="788019" y="84395"/>
                    <a:pt x="852675" y="134171"/>
                  </a:cubicBezTo>
                  <a:cubicBezTo>
                    <a:pt x="882896" y="157915"/>
                    <a:pt x="900830" y="193995"/>
                    <a:pt x="901512" y="232423"/>
                  </a:cubicBezTo>
                  <a:close/>
                </a:path>
              </a:pathLst>
            </a:custGeom>
            <a:solidFill>
              <a:schemeClr val="bg1"/>
            </a:solidFill>
            <a:ln w="139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pic>
        <p:nvPicPr>
          <p:cNvPr id="1032" name="Picture 8" descr="May be an image of 1 person, blonde hair, smiling and scarf">
            <a:extLst>
              <a:ext uri="{FF2B5EF4-FFF2-40B4-BE49-F238E27FC236}">
                <a16:creationId xmlns:a16="http://schemas.microsoft.com/office/drawing/2014/main" id="{14CD7C6D-121C-2B4E-3865-0BB18F28221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97" r="-169" b="18680"/>
          <a:stretch/>
        </p:blipFill>
        <p:spPr bwMode="auto">
          <a:xfrm>
            <a:off x="3064803" y="2148854"/>
            <a:ext cx="1775862" cy="2213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648099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F88083-C335-446C-C0B2-E161C3A065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raphic 9">
            <a:extLst>
              <a:ext uri="{FF2B5EF4-FFF2-40B4-BE49-F238E27FC236}">
                <a16:creationId xmlns:a16="http://schemas.microsoft.com/office/drawing/2014/main" id="{A8BD354C-E92B-197D-446B-165444094C6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471478" y="1828800"/>
            <a:ext cx="2226520" cy="74771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33898D29-781E-377A-F8F6-A26A019273F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435" r="14509" b="2899"/>
          <a:stretch/>
        </p:blipFill>
        <p:spPr>
          <a:xfrm>
            <a:off x="7620000" y="1752600"/>
            <a:ext cx="4572000" cy="5105400"/>
          </a:xfrm>
          <a:prstGeom prst="roundRect">
            <a:avLst>
              <a:gd name="adj" fmla="val 0"/>
            </a:avLst>
          </a:prstGeom>
        </p:spPr>
      </p:pic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9FF7EDE9-DC8E-3A68-1B39-3F52EC0A9372}"/>
              </a:ext>
            </a:extLst>
          </p:cNvPr>
          <p:cNvSpPr/>
          <p:nvPr/>
        </p:nvSpPr>
        <p:spPr>
          <a:xfrm>
            <a:off x="7620000" y="1752600"/>
            <a:ext cx="4572000" cy="5105400"/>
          </a:xfrm>
          <a:prstGeom prst="roundRect">
            <a:avLst>
              <a:gd name="adj" fmla="val 0"/>
            </a:avLst>
          </a:prstGeom>
          <a:gradFill>
            <a:gsLst>
              <a:gs pos="0">
                <a:schemeClr val="accent1"/>
              </a:gs>
              <a:gs pos="100000">
                <a:schemeClr val="accent5"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67803F4C-65E2-4F8C-9EF4-436376638FFD}"/>
              </a:ext>
            </a:extLst>
          </p:cNvPr>
          <p:cNvSpPr txBox="1">
            <a:spLocks/>
          </p:cNvSpPr>
          <p:nvPr/>
        </p:nvSpPr>
        <p:spPr>
          <a:xfrm>
            <a:off x="252896" y="2828430"/>
            <a:ext cx="698400" cy="698400"/>
          </a:xfrm>
          <a:prstGeom prst="roundRect">
            <a:avLst>
              <a:gd name="adj" fmla="val 5756"/>
            </a:avLst>
          </a:prstGeom>
          <a:solidFill>
            <a:schemeClr val="tx2"/>
          </a:solidFill>
          <a:ln w="12700" cap="flat" cmpd="sng" algn="ctr">
            <a:solidFill>
              <a:schemeClr val="bg2"/>
            </a:solidFill>
            <a:prstDash val="solid"/>
            <a:miter lim="800000"/>
          </a:ln>
          <a:effectLst>
            <a:outerShdw blurRad="475572" dist="38100" dir="2700000" sx="103000" sy="103000" algn="tl" rotWithShape="0">
              <a:prstClr val="black">
                <a:alpha val="10000"/>
              </a:prstClr>
            </a:outerShdw>
          </a:effectLst>
        </p:spPr>
        <p:txBody>
          <a:bodyPr vert="horz" wrap="square" lIns="108000" tIns="108000" rIns="108000" bIns="108000" rtlCol="0" anchor="ctr">
            <a:noAutofit/>
          </a:bodyPr>
          <a:lstStyle>
            <a:lvl1pPr marL="0" indent="0" algn="ctr" defTabSz="914318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​"/>
              <a:defRPr lang="en-US" sz="1800" b="1" kern="120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0" indent="0" algn="l" defTabSz="914318" rtl="0" eaLnBrk="1" latinLnBrk="0" hangingPunct="1">
              <a:lnSpc>
                <a:spcPct val="100000"/>
              </a:lnSpc>
              <a:spcBef>
                <a:spcPts val="499"/>
              </a:spcBef>
              <a:buFont typeface="Arial" panose="020B0604020202020204" pitchFamily="34" charset="0"/>
              <a:buChar char="​"/>
              <a:defRPr lang="en-US" sz="1800" b="1" kern="1000" cap="none" spc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318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​"/>
              <a:defRPr lang="en-US" sz="1800" b="0" i="0" kern="1000" cap="none" spc="50" baseline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71450" indent="-171450" algn="l" defTabSz="914318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lang="en-US" sz="1800" kern="120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360000" indent="-171450" algn="l" defTabSz="914318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lang="en-CA" sz="1800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504000" indent="-180000" algn="l" defTabSz="914318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720000" indent="-228580" algn="l" defTabSz="914318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8692" indent="-228580" algn="l" defTabSz="914318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5850" indent="-228580" algn="l" defTabSz="914318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18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​"/>
              <a:tabLst/>
              <a:defRPr/>
            </a:pPr>
            <a:r>
              <a:rPr kumimoji="0" lang="pl-PL" sz="18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1.</a:t>
            </a:r>
            <a:endParaRPr kumimoji="0" lang="en-CA" sz="180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 Placeholder 6">
            <a:extLst>
              <a:ext uri="{FF2B5EF4-FFF2-40B4-BE49-F238E27FC236}">
                <a16:creationId xmlns:a16="http://schemas.microsoft.com/office/drawing/2014/main" id="{C0ECA24A-B39F-EC66-9E43-0A94CC9593D4}"/>
              </a:ext>
            </a:extLst>
          </p:cNvPr>
          <p:cNvSpPr txBox="1">
            <a:spLocks/>
          </p:cNvSpPr>
          <p:nvPr/>
        </p:nvSpPr>
        <p:spPr>
          <a:xfrm>
            <a:off x="1218593" y="2828430"/>
            <a:ext cx="6272464" cy="6984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>
            <a:outerShdw blurRad="177800" sx="101000" sy="101000" algn="ctr" rotWithShape="0">
              <a:schemeClr val="accent1">
                <a:alpha val="11000"/>
              </a:schemeClr>
            </a:outerShdw>
          </a:effectLst>
        </p:spPr>
        <p:txBody>
          <a:bodyPr vert="horz" wrap="square" lIns="108000" tIns="108000" rIns="108000" bIns="108000" rtlCol="0" anchor="ctr">
            <a:noAutofit/>
          </a:bodyPr>
          <a:lstStyle>
            <a:lvl1pPr marL="0" indent="0" algn="l" defTabSz="914318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​"/>
              <a:defRPr lang="en-US" sz="1800" b="1" kern="1200" smtClean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150300" indent="0" algn="l" defTabSz="914318" rtl="0" eaLnBrk="1" latinLnBrk="0" hangingPunct="1">
              <a:lnSpc>
                <a:spcPct val="100000"/>
              </a:lnSpc>
              <a:spcBef>
                <a:spcPts val="499"/>
              </a:spcBef>
              <a:buFont typeface="Arial" panose="020B0604020202020204" pitchFamily="34" charset="0"/>
              <a:buNone/>
              <a:defRPr lang="en-US" sz="1800" b="1" kern="1000" cap="none" spc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318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​"/>
              <a:defRPr lang="en-US" sz="1800" b="0" i="0" kern="1000" cap="none" spc="50" baseline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71450" indent="-171450" algn="l" defTabSz="914318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lang="en-US" sz="1800" kern="120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360000" indent="-171450" algn="l" defTabSz="914318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lang="en-CA" sz="1800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504000" indent="-180000" algn="l" defTabSz="914318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720000" indent="-228580" algn="l" defTabSz="914318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8692" indent="-228580" algn="l" defTabSz="914318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5850" indent="-228580" algn="l" defTabSz="914318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08000">
              <a:buNone/>
            </a:pPr>
            <a:r>
              <a:rPr lang="en-US" sz="1700" dirty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Creating Unit Templates</a:t>
            </a:r>
            <a:endParaRPr lang="en-GB" sz="1700" dirty="0">
              <a:solidFill>
                <a:srgbClr val="001A3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AD81D071-AF42-F603-8046-51B795D2018E}"/>
              </a:ext>
            </a:extLst>
          </p:cNvPr>
          <p:cNvSpPr txBox="1">
            <a:spLocks/>
          </p:cNvSpPr>
          <p:nvPr/>
        </p:nvSpPr>
        <p:spPr>
          <a:xfrm>
            <a:off x="252896" y="3775052"/>
            <a:ext cx="698400" cy="698400"/>
          </a:xfrm>
          <a:prstGeom prst="roundRect">
            <a:avLst>
              <a:gd name="adj" fmla="val 5756"/>
            </a:avLst>
          </a:prstGeom>
          <a:solidFill>
            <a:schemeClr val="tx2"/>
          </a:solidFill>
          <a:ln w="12700" cap="flat" cmpd="sng" algn="ctr">
            <a:solidFill>
              <a:schemeClr val="bg2"/>
            </a:solidFill>
            <a:prstDash val="solid"/>
            <a:miter lim="800000"/>
          </a:ln>
          <a:effectLst>
            <a:outerShdw blurRad="475572" dist="38100" dir="2700000" sx="103000" sy="103000" algn="tl" rotWithShape="0">
              <a:prstClr val="black">
                <a:alpha val="10000"/>
              </a:prstClr>
            </a:outerShdw>
          </a:effectLst>
        </p:spPr>
        <p:txBody>
          <a:bodyPr vert="horz" wrap="square" lIns="108000" tIns="108000" rIns="108000" bIns="108000" rtlCol="0" anchor="ctr">
            <a:noAutofit/>
          </a:bodyPr>
          <a:lstStyle>
            <a:lvl1pPr marL="0" indent="0" algn="ctr" defTabSz="914318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​"/>
              <a:defRPr lang="en-US" sz="1800" b="1" kern="120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0" indent="0" algn="l" defTabSz="914318" rtl="0" eaLnBrk="1" latinLnBrk="0" hangingPunct="1">
              <a:lnSpc>
                <a:spcPct val="100000"/>
              </a:lnSpc>
              <a:spcBef>
                <a:spcPts val="499"/>
              </a:spcBef>
              <a:buFont typeface="Arial" panose="020B0604020202020204" pitchFamily="34" charset="0"/>
              <a:buChar char="​"/>
              <a:defRPr lang="en-US" sz="1800" b="1" kern="1000" cap="none" spc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318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​"/>
              <a:defRPr lang="en-US" sz="1800" b="0" i="0" kern="1000" cap="none" spc="50" baseline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71450" indent="-171450" algn="l" defTabSz="914318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lang="en-US" sz="1800" kern="120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360000" indent="-171450" algn="l" defTabSz="914318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lang="en-CA" sz="1800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504000" indent="-180000" algn="l" defTabSz="914318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720000" indent="-228580" algn="l" defTabSz="914318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8692" indent="-228580" algn="l" defTabSz="914318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5850" indent="-228580" algn="l" defTabSz="914318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18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​"/>
              <a:tabLst/>
              <a:defRPr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kumimoji="0" lang="pl-PL" sz="18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kumimoji="0" lang="en-CA" sz="180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 Placeholder 6">
            <a:extLst>
              <a:ext uri="{FF2B5EF4-FFF2-40B4-BE49-F238E27FC236}">
                <a16:creationId xmlns:a16="http://schemas.microsoft.com/office/drawing/2014/main" id="{65383941-62A5-9877-D53B-03A0C2A50D82}"/>
              </a:ext>
            </a:extLst>
          </p:cNvPr>
          <p:cNvSpPr txBox="1">
            <a:spLocks/>
          </p:cNvSpPr>
          <p:nvPr/>
        </p:nvSpPr>
        <p:spPr>
          <a:xfrm>
            <a:off x="1218593" y="3775052"/>
            <a:ext cx="6272464" cy="6984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>
            <a:outerShdw blurRad="177800" sx="101000" sy="101000" algn="ctr" rotWithShape="0">
              <a:schemeClr val="accent1">
                <a:alpha val="11000"/>
              </a:schemeClr>
            </a:outerShdw>
          </a:effectLst>
        </p:spPr>
        <p:txBody>
          <a:bodyPr vert="horz" wrap="square" lIns="108000" tIns="108000" rIns="108000" bIns="108000" rtlCol="0" anchor="ctr">
            <a:noAutofit/>
          </a:bodyPr>
          <a:lstStyle>
            <a:lvl1pPr marL="0" indent="0" algn="l" defTabSz="914318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​"/>
              <a:defRPr lang="en-US" sz="1800" b="1" kern="1200" smtClean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150300" indent="0" algn="l" defTabSz="914318" rtl="0" eaLnBrk="1" latinLnBrk="0" hangingPunct="1">
              <a:lnSpc>
                <a:spcPct val="100000"/>
              </a:lnSpc>
              <a:spcBef>
                <a:spcPts val="499"/>
              </a:spcBef>
              <a:buFont typeface="Arial" panose="020B0604020202020204" pitchFamily="34" charset="0"/>
              <a:buNone/>
              <a:defRPr lang="en-US" sz="1800" b="1" kern="1000" cap="none" spc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318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​"/>
              <a:defRPr lang="en-US" sz="1800" b="0" i="0" kern="1000" cap="none" spc="50" baseline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71450" indent="-171450" algn="l" defTabSz="914318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lang="en-US" sz="1800" kern="120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360000" indent="-171450" algn="l" defTabSz="914318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lang="en-CA" sz="1800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504000" indent="-180000" algn="l" defTabSz="914318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720000" indent="-228580" algn="l" defTabSz="914318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8692" indent="-228580" algn="l" defTabSz="914318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5850" indent="-228580" algn="l" defTabSz="914318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08000">
              <a:buNone/>
            </a:pPr>
            <a:r>
              <a:rPr lang="en-GB" sz="1700" dirty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Working with existing templates</a:t>
            </a: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347BA7E8-A4F1-ABD6-1D57-2F36C674F8AB}"/>
              </a:ext>
            </a:extLst>
          </p:cNvPr>
          <p:cNvSpPr txBox="1">
            <a:spLocks/>
          </p:cNvSpPr>
          <p:nvPr/>
        </p:nvSpPr>
        <p:spPr>
          <a:xfrm>
            <a:off x="262521" y="4702463"/>
            <a:ext cx="698400" cy="698400"/>
          </a:xfrm>
          <a:prstGeom prst="roundRect">
            <a:avLst>
              <a:gd name="adj" fmla="val 3938"/>
            </a:avLst>
          </a:prstGeom>
          <a:solidFill>
            <a:schemeClr val="tx2"/>
          </a:solidFill>
          <a:ln w="12700" cap="flat" cmpd="sng" algn="ctr">
            <a:solidFill>
              <a:schemeClr val="bg2"/>
            </a:solidFill>
            <a:prstDash val="solid"/>
            <a:miter lim="800000"/>
          </a:ln>
          <a:effectLst>
            <a:outerShdw blurRad="475572" dist="38100" dir="2700000" sx="103000" sy="103000" algn="tl" rotWithShape="0">
              <a:prstClr val="black">
                <a:alpha val="10000"/>
              </a:prstClr>
            </a:outerShdw>
          </a:effectLst>
        </p:spPr>
        <p:txBody>
          <a:bodyPr vert="horz" wrap="square" lIns="108000" tIns="108000" rIns="108000" bIns="108000" rtlCol="0" anchor="ctr">
            <a:noAutofit/>
          </a:bodyPr>
          <a:lstStyle>
            <a:lvl1pPr marL="0" indent="0" algn="ctr" defTabSz="914318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​"/>
              <a:defRPr lang="en-US" sz="1800" b="1" kern="120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0" indent="0" algn="l" defTabSz="914318" rtl="0" eaLnBrk="1" latinLnBrk="0" hangingPunct="1">
              <a:lnSpc>
                <a:spcPct val="100000"/>
              </a:lnSpc>
              <a:spcBef>
                <a:spcPts val="499"/>
              </a:spcBef>
              <a:buFont typeface="Arial" panose="020B0604020202020204" pitchFamily="34" charset="0"/>
              <a:buChar char="​"/>
              <a:defRPr lang="en-US" sz="1800" b="1" kern="1000" cap="none" spc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318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​"/>
              <a:defRPr lang="en-US" sz="1800" b="0" i="0" kern="1000" cap="none" spc="50" baseline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71450" indent="-171450" algn="l" defTabSz="914318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lang="en-US" sz="1800" kern="120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360000" indent="-171450" algn="l" defTabSz="914318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lang="en-CA" sz="1800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504000" indent="-180000" algn="l" defTabSz="914318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720000" indent="-228580" algn="l" defTabSz="914318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8692" indent="-228580" algn="l" defTabSz="914318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5850" indent="-228580" algn="l" defTabSz="914318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18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​"/>
              <a:tabLst/>
              <a:defRPr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kumimoji="0" lang="pl-PL" sz="180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kumimoji="0" lang="en-CA" sz="180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AAB31292-046C-E8E3-0225-2005B566EBE2}"/>
              </a:ext>
            </a:extLst>
          </p:cNvPr>
          <p:cNvSpPr txBox="1">
            <a:spLocks/>
          </p:cNvSpPr>
          <p:nvPr/>
        </p:nvSpPr>
        <p:spPr>
          <a:xfrm>
            <a:off x="1218593" y="4702463"/>
            <a:ext cx="6272464" cy="6984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>
            <a:outerShdw blurRad="177800" sx="101000" sy="101000" algn="ctr" rotWithShape="0">
              <a:schemeClr val="accent1">
                <a:alpha val="11000"/>
              </a:schemeClr>
            </a:outerShdw>
          </a:effectLst>
        </p:spPr>
        <p:txBody>
          <a:bodyPr vert="horz" wrap="square" lIns="108000" tIns="108000" rIns="108000" bIns="108000" rtlCol="0" anchor="ctr">
            <a:noAutofit/>
          </a:bodyPr>
          <a:lstStyle>
            <a:lvl1pPr marL="0" indent="0" algn="l" defTabSz="914318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​"/>
              <a:defRPr lang="en-US" sz="1800" b="1" kern="1200" smtClean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150300" indent="0" algn="l" defTabSz="914318" rtl="0" eaLnBrk="1" latinLnBrk="0" hangingPunct="1">
              <a:lnSpc>
                <a:spcPct val="100000"/>
              </a:lnSpc>
              <a:spcBef>
                <a:spcPts val="499"/>
              </a:spcBef>
              <a:buFont typeface="Arial" panose="020B0604020202020204" pitchFamily="34" charset="0"/>
              <a:buNone/>
              <a:defRPr lang="en-US" sz="1800" b="1" kern="1000" cap="none" spc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318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​"/>
              <a:defRPr lang="en-US" sz="1800" b="0" i="0" kern="1000" cap="none" spc="50" baseline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71450" indent="-171450" algn="l" defTabSz="914318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lang="en-US" sz="1800" kern="120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360000" indent="-171450" algn="l" defTabSz="914318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lang="en-CA" sz="1800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504000" indent="-180000" algn="l" defTabSz="914318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720000" indent="-228580" algn="l" defTabSz="914318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8692" indent="-228580" algn="l" defTabSz="914318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5850" indent="-228580" algn="l" defTabSz="914318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08000">
              <a:buNone/>
            </a:pPr>
            <a:endParaRPr lang="en-US" sz="1700" dirty="0">
              <a:solidFill>
                <a:schemeClr val="accent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08000">
              <a:buNone/>
            </a:pPr>
            <a:r>
              <a:rPr lang="en-GB" sz="1700" dirty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Using templates to improve quoting times and accuracy</a:t>
            </a:r>
          </a:p>
          <a:p>
            <a:pPr marL="108000" algn="just">
              <a:buNone/>
            </a:pPr>
            <a:endParaRPr lang="en-GB" sz="1700" dirty="0">
              <a:solidFill>
                <a:schemeClr val="accent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CBDBE40E-BCD1-FCF0-DAD2-76F414EDA2E8}"/>
              </a:ext>
            </a:extLst>
          </p:cNvPr>
          <p:cNvSpPr txBox="1">
            <a:spLocks/>
          </p:cNvSpPr>
          <p:nvPr/>
        </p:nvSpPr>
        <p:spPr>
          <a:xfrm>
            <a:off x="262521" y="5634946"/>
            <a:ext cx="698400" cy="698400"/>
          </a:xfrm>
          <a:prstGeom prst="roundRect">
            <a:avLst>
              <a:gd name="adj" fmla="val 4665"/>
            </a:avLst>
          </a:prstGeom>
          <a:solidFill>
            <a:schemeClr val="tx2"/>
          </a:solidFill>
          <a:ln w="12700" cap="flat" cmpd="sng" algn="ctr">
            <a:solidFill>
              <a:schemeClr val="bg2"/>
            </a:solidFill>
            <a:prstDash val="solid"/>
            <a:miter lim="800000"/>
          </a:ln>
          <a:effectLst>
            <a:outerShdw blurRad="475572" dist="38100" dir="2700000" sx="103000" sy="103000" algn="tl" rotWithShape="0">
              <a:prstClr val="black">
                <a:alpha val="10000"/>
              </a:prstClr>
            </a:outerShdw>
          </a:effectLst>
        </p:spPr>
        <p:txBody>
          <a:bodyPr vert="horz" wrap="square" lIns="108000" tIns="108000" rIns="108000" bIns="108000" rtlCol="0" anchor="ctr">
            <a:noAutofit/>
          </a:bodyPr>
          <a:lstStyle>
            <a:lvl1pPr marL="0" indent="0" algn="ctr" defTabSz="914318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​"/>
              <a:defRPr lang="en-US" sz="1800" b="1" kern="120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0" indent="0" algn="l" defTabSz="914318" rtl="0" eaLnBrk="1" latinLnBrk="0" hangingPunct="1">
              <a:lnSpc>
                <a:spcPct val="100000"/>
              </a:lnSpc>
              <a:spcBef>
                <a:spcPts val="499"/>
              </a:spcBef>
              <a:buFont typeface="Arial" panose="020B0604020202020204" pitchFamily="34" charset="0"/>
              <a:buChar char="​"/>
              <a:defRPr lang="en-US" sz="1800" b="1" kern="1000" cap="none" spc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318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​"/>
              <a:defRPr lang="en-US" sz="1800" b="0" i="0" kern="1000" cap="none" spc="50" baseline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71450" indent="-171450" algn="l" defTabSz="914318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lang="en-US" sz="1800" kern="120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360000" indent="-171450" algn="l" defTabSz="914318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lang="en-CA" sz="1800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504000" indent="-180000" algn="l" defTabSz="914318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720000" indent="-228580" algn="l" defTabSz="914318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8692" indent="-228580" algn="l" defTabSz="914318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5850" indent="-228580" algn="l" defTabSz="914318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18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​"/>
              <a:tabLst/>
              <a:defRPr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kumimoji="0" lang="pl-PL" sz="18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kumimoji="0" lang="en-CA" sz="180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A6F04C90-FBBA-6446-ADE1-C4F83FEF887A}"/>
              </a:ext>
            </a:extLst>
          </p:cNvPr>
          <p:cNvSpPr txBox="1">
            <a:spLocks/>
          </p:cNvSpPr>
          <p:nvPr/>
        </p:nvSpPr>
        <p:spPr>
          <a:xfrm>
            <a:off x="1218593" y="5634946"/>
            <a:ext cx="6272464" cy="6984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>
            <a:outerShdw blurRad="177800" sx="101000" sy="101000" algn="ctr" rotWithShape="0">
              <a:schemeClr val="accent1">
                <a:alpha val="11000"/>
              </a:schemeClr>
            </a:outerShdw>
          </a:effectLst>
        </p:spPr>
        <p:txBody>
          <a:bodyPr vert="horz" wrap="square" lIns="108000" tIns="108000" rIns="108000" bIns="108000" rtlCol="0" anchor="ctr">
            <a:noAutofit/>
          </a:bodyPr>
          <a:lstStyle>
            <a:lvl1pPr marL="0" indent="0" algn="l" defTabSz="914318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​"/>
              <a:defRPr lang="en-US" sz="1800" b="1" kern="1200" smtClean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150300" indent="0" algn="l" defTabSz="914318" rtl="0" eaLnBrk="1" latinLnBrk="0" hangingPunct="1">
              <a:lnSpc>
                <a:spcPct val="100000"/>
              </a:lnSpc>
              <a:spcBef>
                <a:spcPts val="499"/>
              </a:spcBef>
              <a:buFont typeface="Arial" panose="020B0604020202020204" pitchFamily="34" charset="0"/>
              <a:buNone/>
              <a:defRPr lang="en-US" sz="1800" b="1" kern="1000" cap="none" spc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318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​"/>
              <a:defRPr lang="en-US" sz="1800" b="0" i="0" kern="1000" cap="none" spc="50" baseline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71450" indent="-171450" algn="l" defTabSz="914318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lang="en-US" sz="1800" kern="120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360000" indent="-171450" algn="l" defTabSz="914318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lang="en-CA" sz="1800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504000" indent="-180000" algn="l" defTabSz="914318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720000" indent="-228580" algn="l" defTabSz="914318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8692" indent="-228580" algn="l" defTabSz="914318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5850" indent="-228580" algn="l" defTabSz="914318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08000">
              <a:buNone/>
            </a:pPr>
            <a:r>
              <a:rPr lang="en-GB" sz="1700" dirty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Utilizing the Worksheet feature on Quotes to track deal economics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857C0CE-25FC-0076-091E-0047C30DB308}"/>
              </a:ext>
            </a:extLst>
          </p:cNvPr>
          <p:cNvSpPr txBox="1"/>
          <p:nvPr/>
        </p:nvSpPr>
        <p:spPr>
          <a:xfrm>
            <a:off x="252896" y="1886461"/>
            <a:ext cx="723816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Agenda</a:t>
            </a:r>
          </a:p>
        </p:txBody>
      </p:sp>
    </p:spTree>
    <p:extLst>
      <p:ext uri="{BB962C8B-B14F-4D97-AF65-F5344CB8AC3E}">
        <p14:creationId xmlns:p14="http://schemas.microsoft.com/office/powerpoint/2010/main" val="19729671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27BCA62-CA6D-BA0B-22EE-906F54FAD5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447801"/>
            <a:ext cx="6934200" cy="4648200"/>
          </a:xfrm>
        </p:spPr>
        <p:txBody>
          <a:bodyPr/>
          <a:lstStyle/>
          <a:p>
            <a:r>
              <a:rPr lang="en-US" dirty="0"/>
              <a:t>Can be created from scratch or from an existing unit</a:t>
            </a:r>
          </a:p>
          <a:p>
            <a:r>
              <a:rPr lang="en-US" dirty="0"/>
              <a:t>Can be Quoting Template or Unit Template</a:t>
            </a:r>
          </a:p>
          <a:p>
            <a:r>
              <a:rPr lang="en-US" dirty="0"/>
              <a:t>Can include all possible options for the model</a:t>
            </a:r>
          </a:p>
          <a:p>
            <a:r>
              <a:rPr lang="en-US" dirty="0"/>
              <a:t>Can be imported from Excel to quickly populate base unit and options on template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397A66E9-50D3-A81D-1A49-5296D52278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33400"/>
            <a:ext cx="6934200" cy="777875"/>
          </a:xfrm>
        </p:spPr>
        <p:txBody>
          <a:bodyPr/>
          <a:lstStyle/>
          <a:p>
            <a:r>
              <a:rPr lang="en-US" dirty="0"/>
              <a:t>Unit Templates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02501DB-81C4-5F7C-9B74-33D4B2714A9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849" r="26849"/>
          <a:stretch/>
        </p:blipFill>
        <p:spPr>
          <a:xfrm>
            <a:off x="8069944" y="533400"/>
            <a:ext cx="3652156" cy="5257800"/>
          </a:xfrm>
          <a:prstGeom prst="roundRect">
            <a:avLst>
              <a:gd name="adj" fmla="val 1919"/>
            </a:avLst>
          </a:prstGeom>
        </p:spPr>
      </p:pic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AD4D3AAA-9206-46F7-9EF2-B8103C5D6B1D}"/>
              </a:ext>
            </a:extLst>
          </p:cNvPr>
          <p:cNvSpPr/>
          <p:nvPr/>
        </p:nvSpPr>
        <p:spPr>
          <a:xfrm>
            <a:off x="8067222" y="533400"/>
            <a:ext cx="3657600" cy="5257800"/>
          </a:xfrm>
          <a:prstGeom prst="roundRect">
            <a:avLst>
              <a:gd name="adj" fmla="val 1748"/>
            </a:avLst>
          </a:prstGeom>
          <a:gradFill>
            <a:gsLst>
              <a:gs pos="0">
                <a:schemeClr val="accent1"/>
              </a:gs>
              <a:gs pos="100000">
                <a:schemeClr val="accent5"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18446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013FEC-FCCB-8336-4C5D-4B3354AAA5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026C506B-46BE-B1B1-43BD-C261D46409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65126"/>
            <a:ext cx="10700657" cy="701674"/>
          </a:xfrm>
        </p:spPr>
        <p:txBody>
          <a:bodyPr/>
          <a:lstStyle/>
          <a:p>
            <a:r>
              <a:rPr lang="en-US" dirty="0"/>
              <a:t>Creating Templates from Existing Units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C9B6BD8-5EDB-64AC-97F0-0D76106363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1066800"/>
            <a:ext cx="10692009" cy="4928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6478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013FEC-FCCB-8336-4C5D-4B3354AAA5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026C506B-46BE-B1B1-43BD-C261D46409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65126"/>
            <a:ext cx="10700657" cy="701674"/>
          </a:xfrm>
        </p:spPr>
        <p:txBody>
          <a:bodyPr/>
          <a:lstStyle/>
          <a:p>
            <a:r>
              <a:rPr lang="en-US" dirty="0"/>
              <a:t>Creating Templates from Existing Units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4F52C49-2DC3-DCDB-4BFB-82679BF33A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0314" y="1066800"/>
            <a:ext cx="7878876" cy="5062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25383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013FEC-FCCB-8336-4C5D-4B3354AAA5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026C506B-46BE-B1B1-43BD-C261D46409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65126"/>
            <a:ext cx="10700657" cy="701674"/>
          </a:xfrm>
        </p:spPr>
        <p:txBody>
          <a:bodyPr/>
          <a:lstStyle/>
          <a:p>
            <a:r>
              <a:rPr lang="en-US" dirty="0"/>
              <a:t>Creating Templates from Existing Units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9D647C1-400C-6817-3A7B-750E0EEF6C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9057" y="987611"/>
            <a:ext cx="8127546" cy="5041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49660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013FEC-FCCB-8336-4C5D-4B3354AAA5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026C506B-46BE-B1B1-43BD-C261D46409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65126"/>
            <a:ext cx="10700657" cy="701674"/>
          </a:xfrm>
        </p:spPr>
        <p:txBody>
          <a:bodyPr/>
          <a:lstStyle/>
          <a:p>
            <a:r>
              <a:rPr lang="en-US" dirty="0"/>
              <a:t>Working with existing templates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353D1AD-40AE-BEE0-350C-2CD29527E4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8827" y="1066800"/>
            <a:ext cx="9710057" cy="4819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07145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013FEC-FCCB-8336-4C5D-4B3354AAA5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026C506B-46BE-B1B1-43BD-C261D46409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65126"/>
            <a:ext cx="10700657" cy="701674"/>
          </a:xfrm>
        </p:spPr>
        <p:txBody>
          <a:bodyPr/>
          <a:lstStyle/>
          <a:p>
            <a:r>
              <a:rPr lang="en-US" dirty="0"/>
              <a:t>Mass Update Template Information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5087DCE-D6AB-F6A9-1BFB-7E4EE49626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4095" y="1066800"/>
            <a:ext cx="8137105" cy="4792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44714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785481-702C-ACD6-D766-FEF89B173E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839431E9-197A-2CCE-E341-6798E52C0E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4842" y="198437"/>
            <a:ext cx="11449957" cy="933677"/>
          </a:xfrm>
        </p:spPr>
        <p:txBody>
          <a:bodyPr/>
          <a:lstStyle/>
          <a:p>
            <a:r>
              <a:rPr lang="en-US" dirty="0"/>
              <a:t>How templates assist with Quotes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F3297E7-02CC-C9B4-5576-C0533C3E30D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72" t="9686" r="114" b="2725"/>
          <a:stretch/>
        </p:blipFill>
        <p:spPr>
          <a:xfrm>
            <a:off x="653144" y="892629"/>
            <a:ext cx="10201954" cy="5001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7555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013FEC-FCCB-8336-4C5D-4B3354AAA5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1">
            <a:extLst>
              <a:ext uri="{FF2B5EF4-FFF2-40B4-BE49-F238E27FC236}">
                <a16:creationId xmlns:a16="http://schemas.microsoft.com/office/drawing/2014/main" id="{DA4E1795-CDCD-A1BE-9510-FE9BF95C3EF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89985" y="807817"/>
            <a:ext cx="6851261" cy="5257800"/>
          </a:xfrm>
          <a:prstGeom prst="rect">
            <a:avLst/>
          </a:prstGeo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026C506B-46BE-B1B1-43BD-C261D46409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5368" y="182562"/>
            <a:ext cx="6879771" cy="701675"/>
          </a:xfrm>
        </p:spPr>
        <p:txBody>
          <a:bodyPr/>
          <a:lstStyle/>
          <a:p>
            <a:r>
              <a:rPr lang="en-US" dirty="0"/>
              <a:t>Select Options to Quote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1DB9663-D10E-A622-7208-7F5FFA2D710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73" b="1973"/>
          <a:stretch/>
        </p:blipFill>
        <p:spPr>
          <a:xfrm>
            <a:off x="8069944" y="533400"/>
            <a:ext cx="3652156" cy="5257800"/>
          </a:xfrm>
          <a:prstGeom prst="roundRect">
            <a:avLst>
              <a:gd name="adj" fmla="val 1919"/>
            </a:avLst>
          </a:prstGeom>
        </p:spPr>
      </p:pic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FD9FEA51-27C9-26B6-2145-8CDA0478453C}"/>
              </a:ext>
            </a:extLst>
          </p:cNvPr>
          <p:cNvSpPr/>
          <p:nvPr/>
        </p:nvSpPr>
        <p:spPr>
          <a:xfrm>
            <a:off x="8067222" y="533399"/>
            <a:ext cx="3652156" cy="5257800"/>
          </a:xfrm>
          <a:prstGeom prst="roundRect">
            <a:avLst>
              <a:gd name="adj" fmla="val 0"/>
            </a:avLst>
          </a:prstGeom>
          <a:gradFill>
            <a:gsLst>
              <a:gs pos="0">
                <a:schemeClr val="accent1"/>
              </a:gs>
              <a:gs pos="100000">
                <a:schemeClr val="accent5"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93341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785481-702C-ACD6-D766-FEF89B173E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839431E9-197A-2CCE-E341-6798E52C0E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65125"/>
            <a:ext cx="7086600" cy="712561"/>
          </a:xfrm>
        </p:spPr>
        <p:txBody>
          <a:bodyPr/>
          <a:lstStyle/>
          <a:p>
            <a:r>
              <a:rPr lang="en-US" dirty="0"/>
              <a:t>Add Details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F83D01D-B872-7341-128C-7780734FCD9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276" r="1378"/>
          <a:stretch/>
        </p:blipFill>
        <p:spPr>
          <a:xfrm>
            <a:off x="8069944" y="533400"/>
            <a:ext cx="3652156" cy="5257800"/>
          </a:xfrm>
          <a:prstGeom prst="roundRect">
            <a:avLst>
              <a:gd name="adj" fmla="val 1919"/>
            </a:avLst>
          </a:prstGeom>
        </p:spPr>
      </p:pic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347C3EC3-ED2E-9710-1D41-FE8F9488E262}"/>
              </a:ext>
            </a:extLst>
          </p:cNvPr>
          <p:cNvSpPr/>
          <p:nvPr/>
        </p:nvSpPr>
        <p:spPr>
          <a:xfrm>
            <a:off x="8067222" y="533400"/>
            <a:ext cx="3657600" cy="5257800"/>
          </a:xfrm>
          <a:prstGeom prst="roundRect">
            <a:avLst>
              <a:gd name="adj" fmla="val 1748"/>
            </a:avLst>
          </a:prstGeom>
          <a:gradFill>
            <a:gsLst>
              <a:gs pos="0">
                <a:schemeClr val="accent1"/>
              </a:gs>
              <a:gs pos="100000">
                <a:schemeClr val="accent5"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1945DB0-28F3-7FC2-65DB-EC1605EA3E4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1454" y="1077686"/>
            <a:ext cx="7486650" cy="434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44342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013FEC-FCCB-8336-4C5D-4B3354AAA5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026C506B-46BE-B1B1-43BD-C261D46409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9900" y="533399"/>
            <a:ext cx="6879771" cy="701675"/>
          </a:xfrm>
        </p:spPr>
        <p:txBody>
          <a:bodyPr/>
          <a:lstStyle/>
          <a:p>
            <a:r>
              <a:rPr lang="en-US" dirty="0"/>
              <a:t>Select Options to be shown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1DB9663-D10E-A622-7208-7F5FFA2D710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73" b="1973"/>
          <a:stretch/>
        </p:blipFill>
        <p:spPr>
          <a:xfrm>
            <a:off x="8069944" y="533400"/>
            <a:ext cx="3652156" cy="5257800"/>
          </a:xfrm>
          <a:prstGeom prst="roundRect">
            <a:avLst>
              <a:gd name="adj" fmla="val 1919"/>
            </a:avLst>
          </a:prstGeom>
        </p:spPr>
      </p:pic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FD9FEA51-27C9-26B6-2145-8CDA0478453C}"/>
              </a:ext>
            </a:extLst>
          </p:cNvPr>
          <p:cNvSpPr/>
          <p:nvPr/>
        </p:nvSpPr>
        <p:spPr>
          <a:xfrm>
            <a:off x="8067222" y="533399"/>
            <a:ext cx="3652156" cy="5257800"/>
          </a:xfrm>
          <a:prstGeom prst="roundRect">
            <a:avLst>
              <a:gd name="adj" fmla="val 0"/>
            </a:avLst>
          </a:prstGeom>
          <a:gradFill>
            <a:gsLst>
              <a:gs pos="0">
                <a:schemeClr val="accent1"/>
              </a:gs>
              <a:gs pos="100000">
                <a:schemeClr val="accent5"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8391A12-4002-5620-65AF-BF08DF6EA7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005" y="1530803"/>
            <a:ext cx="7381875" cy="3448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83373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785481-702C-ACD6-D766-FEF89B173E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839431E9-197A-2CCE-E341-6798E52C0E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178" y="533400"/>
            <a:ext cx="7086600" cy="712561"/>
          </a:xfrm>
        </p:spPr>
        <p:txBody>
          <a:bodyPr/>
          <a:lstStyle/>
          <a:p>
            <a:r>
              <a:rPr lang="en-US" dirty="0"/>
              <a:t>Add Cost Details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F83D01D-B872-7341-128C-7780734FCD9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276" r="1378"/>
          <a:stretch/>
        </p:blipFill>
        <p:spPr>
          <a:xfrm>
            <a:off x="8069944" y="533400"/>
            <a:ext cx="3652156" cy="5257800"/>
          </a:xfrm>
          <a:prstGeom prst="roundRect">
            <a:avLst>
              <a:gd name="adj" fmla="val 1919"/>
            </a:avLst>
          </a:prstGeom>
        </p:spPr>
      </p:pic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347C3EC3-ED2E-9710-1D41-FE8F9488E262}"/>
              </a:ext>
            </a:extLst>
          </p:cNvPr>
          <p:cNvSpPr/>
          <p:nvPr/>
        </p:nvSpPr>
        <p:spPr>
          <a:xfrm>
            <a:off x="8067222" y="533400"/>
            <a:ext cx="3657600" cy="5257800"/>
          </a:xfrm>
          <a:prstGeom prst="roundRect">
            <a:avLst>
              <a:gd name="adj" fmla="val 1748"/>
            </a:avLst>
          </a:prstGeom>
          <a:gradFill>
            <a:gsLst>
              <a:gs pos="0">
                <a:schemeClr val="accent1"/>
              </a:gs>
              <a:gs pos="100000">
                <a:schemeClr val="accent5"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654B855-C37F-A0DF-26F8-C5A2C52A3D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9575" y="1447800"/>
            <a:ext cx="7486650" cy="434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122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785481-702C-ACD6-D766-FEF89B173E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839431E9-197A-2CCE-E341-6798E52C0E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4842" y="198437"/>
            <a:ext cx="11449957" cy="933677"/>
          </a:xfrm>
        </p:spPr>
        <p:txBody>
          <a:bodyPr/>
          <a:lstStyle/>
          <a:p>
            <a:r>
              <a:rPr lang="en-US" dirty="0"/>
              <a:t>Quote Created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B3A8B69-14DA-0AB3-91C7-89661A87B7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1124" y="843954"/>
            <a:ext cx="10029019" cy="5170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24014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785481-702C-ACD6-D766-FEF89B173E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839431E9-197A-2CCE-E341-6798E52C0E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4842" y="605519"/>
            <a:ext cx="11449957" cy="933677"/>
          </a:xfrm>
        </p:spPr>
        <p:txBody>
          <a:bodyPr/>
          <a:lstStyle/>
          <a:p>
            <a:r>
              <a:rPr lang="en-US" dirty="0"/>
              <a:t>Quote Created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0519EAD-8819-FAE0-4555-EA9012D8FB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58683" y="379956"/>
            <a:ext cx="6848475" cy="587252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AA924D8-CFFB-5E8C-2E39-28BB0AA93212}"/>
              </a:ext>
            </a:extLst>
          </p:cNvPr>
          <p:cNvSpPr txBox="1"/>
          <p:nvPr/>
        </p:nvSpPr>
        <p:spPr>
          <a:xfrm>
            <a:off x="79826" y="1539196"/>
            <a:ext cx="4773841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1659A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Using the template allowed us to quickly add the unit and adjust options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1659A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If you choose to print options but not pricing, the total retail price will reflect the total of base price plus all options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1659A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Customer cannot see our estimated costs or desired margin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1659A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Can send the pdf quote directly from Aspen to the customer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1659A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Able to print a Sales Contract directly from the quote</a:t>
            </a:r>
          </a:p>
        </p:txBody>
      </p:sp>
    </p:spTree>
    <p:extLst>
      <p:ext uri="{BB962C8B-B14F-4D97-AF65-F5344CB8AC3E}">
        <p14:creationId xmlns:p14="http://schemas.microsoft.com/office/powerpoint/2010/main" val="15253854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785481-702C-ACD6-D766-FEF89B173E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839431E9-197A-2CCE-E341-6798E52C0E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4213" y="0"/>
            <a:ext cx="11449957" cy="933677"/>
          </a:xfrm>
        </p:spPr>
        <p:txBody>
          <a:bodyPr/>
          <a:lstStyle/>
          <a:p>
            <a:r>
              <a:rPr lang="en-US" dirty="0"/>
              <a:t>Quote Worksheet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D95CD4E-33DD-1944-C25C-697CE8C6C66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-1" t="14082" r="-543"/>
          <a:stretch/>
        </p:blipFill>
        <p:spPr>
          <a:xfrm>
            <a:off x="470974" y="890133"/>
            <a:ext cx="8441539" cy="530134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BDE2EF0-F53D-CC47-01DF-8CFB0D59DABB}"/>
              </a:ext>
            </a:extLst>
          </p:cNvPr>
          <p:cNvSpPr txBox="1"/>
          <p:nvPr/>
        </p:nvSpPr>
        <p:spPr>
          <a:xfrm>
            <a:off x="7500257" y="2905852"/>
            <a:ext cx="4376057" cy="1477328"/>
          </a:xfrm>
          <a:prstGeom prst="rect">
            <a:avLst/>
          </a:prstGeom>
          <a:solidFill>
            <a:srgbClr val="1659A1"/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Not customer-facing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Will account for over-allowance on trades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Updates in real time as quote adjusted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Able to be printed/saved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1F132EEE-91EF-AE07-E06C-3693A8B1D34D}"/>
              </a:ext>
            </a:extLst>
          </p:cNvPr>
          <p:cNvSpPr/>
          <p:nvPr/>
        </p:nvSpPr>
        <p:spPr>
          <a:xfrm>
            <a:off x="7369628" y="1496469"/>
            <a:ext cx="1665515" cy="110521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42985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7862DFBC-5EC0-70F2-87A9-113824C3D7E5}"/>
              </a:ext>
            </a:extLst>
          </p:cNvPr>
          <p:cNvSpPr/>
          <p:nvPr/>
        </p:nvSpPr>
        <p:spPr>
          <a:xfrm>
            <a:off x="926390" y="1646829"/>
            <a:ext cx="10271125" cy="3825875"/>
          </a:xfrm>
          <a:prstGeom prst="rect">
            <a:avLst/>
          </a:prstGeom>
          <a:solidFill>
            <a:srgbClr val="3F793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PK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890EAA0-F26D-2AFF-B53A-3BAB9240B7E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26390" y="1769947"/>
            <a:ext cx="11247386" cy="4255944"/>
          </a:xfrm>
        </p:spPr>
        <p:txBody>
          <a:bodyPr/>
          <a:lstStyle/>
          <a:p>
            <a:pPr marL="859155" lvl="1" indent="-511810"/>
            <a:r>
              <a:rPr lang="en-US" sz="2000" b="1" dirty="0">
                <a:solidFill>
                  <a:schemeClr val="bg1"/>
                </a:solidFill>
              </a:rPr>
              <a:t>Unit Templates – contain all pertinent information for a particular model</a:t>
            </a:r>
          </a:p>
          <a:p>
            <a:pPr marL="859155" lvl="1" indent="-511810"/>
            <a:r>
              <a:rPr lang="en-US" sz="2000" b="1" dirty="0">
                <a:solidFill>
                  <a:schemeClr val="bg1"/>
                </a:solidFill>
              </a:rPr>
              <a:t>Templates can be created from scratch or an existing unit</a:t>
            </a:r>
            <a:endParaRPr lang="en-US" sz="2000" dirty="0">
              <a:solidFill>
                <a:schemeClr val="bg1"/>
              </a:solidFill>
            </a:endParaRPr>
          </a:p>
          <a:p>
            <a:pPr marL="859155" lvl="1" indent="-511810"/>
            <a:r>
              <a:rPr lang="en-US" sz="2000" b="1" dirty="0">
                <a:solidFill>
                  <a:schemeClr val="bg1"/>
                </a:solidFill>
              </a:rPr>
              <a:t>Adding a template to a quote allows consistency with options and pricing</a:t>
            </a:r>
            <a:endParaRPr lang="en-US" sz="2000" dirty="0">
              <a:solidFill>
                <a:schemeClr val="bg1"/>
              </a:solidFill>
            </a:endParaRPr>
          </a:p>
          <a:p>
            <a:pPr marL="859155" lvl="1" indent="-511810"/>
            <a:r>
              <a:rPr lang="en-US" sz="2000" b="1" dirty="0">
                <a:solidFill>
                  <a:schemeClr val="bg1"/>
                </a:solidFill>
              </a:rPr>
              <a:t>Using templates allows for customization of options for equipment</a:t>
            </a:r>
          </a:p>
          <a:p>
            <a:pPr marL="859155" lvl="1" indent="-511810"/>
            <a:r>
              <a:rPr lang="en-US" sz="2000" b="1" dirty="0">
                <a:solidFill>
                  <a:schemeClr val="bg1"/>
                </a:solidFill>
              </a:rPr>
              <a:t>Can print options and pricing or just itemized options</a:t>
            </a:r>
            <a:endParaRPr lang="en-US" sz="2000" dirty="0">
              <a:solidFill>
                <a:schemeClr val="bg1"/>
              </a:solidFill>
            </a:endParaRPr>
          </a:p>
          <a:p>
            <a:pPr marL="859155" lvl="1" indent="-511810"/>
            <a:r>
              <a:rPr lang="en-US" sz="2000" b="1" dirty="0">
                <a:solidFill>
                  <a:schemeClr val="bg1"/>
                </a:solidFill>
              </a:rPr>
              <a:t>Using the Worksheet function in the Quote gives a detailed breakdown of</a:t>
            </a:r>
          </a:p>
          <a:p>
            <a:pPr marL="347345" lvl="1" indent="0" defTabSz="688975">
              <a:buNone/>
            </a:pPr>
            <a:r>
              <a:rPr lang="en-US" sz="2000" b="1" dirty="0">
                <a:solidFill>
                  <a:schemeClr val="bg1"/>
                </a:solidFill>
              </a:rPr>
              <a:t>		Margin/Markup including over-allowance and estimated costs</a:t>
            </a:r>
            <a:endParaRPr lang="en-US" sz="2000" dirty="0">
              <a:solidFill>
                <a:schemeClr val="bg1"/>
              </a:solidFill>
            </a:endParaRP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AFF1F6AD-049C-C02D-D7B2-5937623F52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3893" y="6149009"/>
            <a:ext cx="3424712" cy="5963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9100D140-566B-4913-4377-3DECD5997FDD}"/>
              </a:ext>
            </a:extLst>
          </p:cNvPr>
          <p:cNvSpPr/>
          <p:nvPr/>
        </p:nvSpPr>
        <p:spPr>
          <a:xfrm>
            <a:off x="975518" y="1158875"/>
            <a:ext cx="2540000" cy="714375"/>
          </a:xfrm>
          <a:prstGeom prst="rect">
            <a:avLst/>
          </a:prstGeom>
          <a:solidFill>
            <a:srgbClr val="04478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PK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7072C1DA-1B31-27E9-A998-F2636F84E75D}"/>
              </a:ext>
            </a:extLst>
          </p:cNvPr>
          <p:cNvSpPr>
            <a:spLocks noGrp="1"/>
          </p:cNvSpPr>
          <p:nvPr/>
        </p:nvSpPr>
        <p:spPr>
          <a:xfrm>
            <a:off x="978275" y="1208837"/>
            <a:ext cx="2679346" cy="61230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211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389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>
                <a:solidFill>
                  <a:schemeClr val="bg1"/>
                </a:solidFill>
                <a:latin typeface="Calibri"/>
                <a:ea typeface="+mn-ea"/>
                <a:cs typeface="Calibri"/>
              </a:rPr>
              <a:t>Let’s Review</a:t>
            </a:r>
          </a:p>
        </p:txBody>
      </p:sp>
    </p:spTree>
    <p:extLst>
      <p:ext uri="{BB962C8B-B14F-4D97-AF65-F5344CB8AC3E}">
        <p14:creationId xmlns:p14="http://schemas.microsoft.com/office/powerpoint/2010/main" val="333736220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B4B39123-B7FD-099E-1AD6-F03F59F336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4800" dirty="0"/>
              <a:t>Questions?</a:t>
            </a:r>
          </a:p>
        </p:txBody>
      </p:sp>
    </p:spTree>
    <p:extLst>
      <p:ext uri="{BB962C8B-B14F-4D97-AF65-F5344CB8AC3E}">
        <p14:creationId xmlns:p14="http://schemas.microsoft.com/office/powerpoint/2010/main" val="188170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A4D5678-2254-B2F0-4E36-8DD0F7C480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Thank you!</a:t>
            </a:r>
          </a:p>
        </p:txBody>
      </p:sp>
    </p:spTree>
    <p:extLst>
      <p:ext uri="{BB962C8B-B14F-4D97-AF65-F5344CB8AC3E}">
        <p14:creationId xmlns:p14="http://schemas.microsoft.com/office/powerpoint/2010/main" val="4240662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17">
            <a:extLst>
              <a:ext uri="{FF2B5EF4-FFF2-40B4-BE49-F238E27FC236}">
                <a16:creationId xmlns:a16="http://schemas.microsoft.com/office/drawing/2014/main" id="{CFDEBA40-78C5-9665-17DD-E19B6FF21FAC}"/>
              </a:ext>
            </a:extLst>
          </p:cNvPr>
          <p:cNvSpPr txBox="1">
            <a:spLocks/>
          </p:cNvSpPr>
          <p:nvPr/>
        </p:nvSpPr>
        <p:spPr>
          <a:xfrm>
            <a:off x="685800" y="2514600"/>
            <a:ext cx="8229600" cy="1935163"/>
          </a:xfrm>
          <a:prstGeom prst="rect">
            <a:avLst/>
          </a:prstGeom>
        </p:spPr>
        <p:txBody>
          <a:bodyPr anchor="ctr"/>
          <a:lstStyle>
            <a:lvl1pPr algn="l" rtl="0" eaLnBrk="1" fontAlgn="base" hangingPunct="1">
              <a:lnSpc>
                <a:spcPts val="4600"/>
              </a:lnSpc>
              <a:spcBef>
                <a:spcPct val="0"/>
              </a:spcBef>
              <a:spcAft>
                <a:spcPct val="0"/>
              </a:spcAft>
              <a:defRPr sz="5000" b="1" kern="1200" spc="0" baseline="0">
                <a:solidFill>
                  <a:schemeClr val="bg1"/>
                </a:solidFill>
                <a:latin typeface="Franklin Gothic Book" panose="020B0503020102020204" pitchFamily="34" charset="0"/>
                <a:ea typeface="+mj-ea"/>
                <a:cs typeface="+mj-cs"/>
              </a:defRPr>
            </a:lvl1pPr>
            <a:lvl2pPr algn="l" rtl="0" eaLnBrk="1" fontAlgn="base" hangingPunct="1">
              <a:lnSpc>
                <a:spcPts val="4600"/>
              </a:lnSpc>
              <a:spcBef>
                <a:spcPct val="0"/>
              </a:spcBef>
              <a:spcAft>
                <a:spcPct val="0"/>
              </a:spcAft>
              <a:defRPr sz="4500">
                <a:solidFill>
                  <a:srgbClr val="003478"/>
                </a:solidFill>
                <a:latin typeface="Cambria" pitchFamily="18" charset="0"/>
              </a:defRPr>
            </a:lvl2pPr>
            <a:lvl3pPr algn="l" rtl="0" eaLnBrk="1" fontAlgn="base" hangingPunct="1">
              <a:lnSpc>
                <a:spcPts val="4600"/>
              </a:lnSpc>
              <a:spcBef>
                <a:spcPct val="0"/>
              </a:spcBef>
              <a:spcAft>
                <a:spcPct val="0"/>
              </a:spcAft>
              <a:defRPr sz="4500">
                <a:solidFill>
                  <a:srgbClr val="003478"/>
                </a:solidFill>
                <a:latin typeface="Cambria" pitchFamily="18" charset="0"/>
              </a:defRPr>
            </a:lvl3pPr>
            <a:lvl4pPr algn="l" rtl="0" eaLnBrk="1" fontAlgn="base" hangingPunct="1">
              <a:lnSpc>
                <a:spcPts val="4600"/>
              </a:lnSpc>
              <a:spcBef>
                <a:spcPct val="0"/>
              </a:spcBef>
              <a:spcAft>
                <a:spcPct val="0"/>
              </a:spcAft>
              <a:defRPr sz="4500">
                <a:solidFill>
                  <a:srgbClr val="003478"/>
                </a:solidFill>
                <a:latin typeface="Cambria" pitchFamily="18" charset="0"/>
              </a:defRPr>
            </a:lvl4pPr>
            <a:lvl5pPr algn="l" rtl="0" eaLnBrk="1" fontAlgn="base" hangingPunct="1">
              <a:lnSpc>
                <a:spcPts val="4600"/>
              </a:lnSpc>
              <a:spcBef>
                <a:spcPct val="0"/>
              </a:spcBef>
              <a:spcAft>
                <a:spcPct val="0"/>
              </a:spcAft>
              <a:defRPr sz="4500">
                <a:solidFill>
                  <a:srgbClr val="003478"/>
                </a:solidFill>
                <a:latin typeface="Cambria" pitchFamily="18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9pPr>
          </a:lstStyle>
          <a:p>
            <a:pPr>
              <a:lnSpc>
                <a:spcPct val="100000"/>
              </a:lnSpc>
            </a:pPr>
            <a:r>
              <a:rPr lang="pl-PL" sz="4400" dirty="0">
                <a:latin typeface="Arial" panose="020B0604020202020204" pitchFamily="34" charset="0"/>
                <a:cs typeface="Arial" panose="020B0604020202020204" pitchFamily="34" charset="0"/>
              </a:rPr>
              <a:t>2025 </a:t>
            </a:r>
            <a:r>
              <a:rPr lang="pl-PL" sz="4400" b="0" dirty="0">
                <a:latin typeface="Arial" panose="020B0604020202020204" pitchFamily="34" charset="0"/>
                <a:cs typeface="Arial" panose="020B0604020202020204" pitchFamily="34" charset="0"/>
              </a:rPr>
              <a:t>User Conference</a:t>
            </a:r>
            <a:br>
              <a:rPr lang="en-US" sz="105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CA" sz="2400" b="0" dirty="0">
                <a:latin typeface="Arial" panose="020B0604020202020204" pitchFamily="34" charset="0"/>
                <a:cs typeface="Arial" panose="020B0604020202020204" pitchFamily="34" charset="0"/>
              </a:rPr>
              <a:t>Learn &amp; Grow at our User Conference</a:t>
            </a:r>
          </a:p>
          <a:p>
            <a:pPr>
              <a:lnSpc>
                <a:spcPct val="100000"/>
              </a:lnSpc>
            </a:pPr>
            <a:r>
              <a:rPr lang="en-CA" sz="2400" b="0" dirty="0">
                <a:latin typeface="Arial" panose="020B0604020202020204" pitchFamily="34" charset="0"/>
                <a:cs typeface="Arial" panose="020B0604020202020204" pitchFamily="34" charset="0"/>
              </a:rPr>
              <a:t>in Jacksonville!</a:t>
            </a:r>
            <a:endParaRPr lang="pl-PL" sz="4800" b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D7D151FF-9B94-D456-69C0-4EAD9E9EF2ED}"/>
              </a:ext>
            </a:extLst>
          </p:cNvPr>
          <p:cNvSpPr/>
          <p:nvPr/>
        </p:nvSpPr>
        <p:spPr>
          <a:xfrm>
            <a:off x="762000" y="4724400"/>
            <a:ext cx="533400" cy="533400"/>
          </a:xfrm>
          <a:prstGeom prst="roundRect">
            <a:avLst>
              <a:gd name="adj" fmla="val 8542"/>
            </a:avLst>
          </a:prstGeom>
          <a:solidFill>
            <a:schemeClr val="bg1"/>
          </a:solidFill>
          <a:ln>
            <a:noFill/>
          </a:ln>
          <a:effectLst>
            <a:outerShdw blurRad="317500" sx="112000" sy="112000" algn="ctr" rotWithShape="0">
              <a:srgbClr val="2D94E0">
                <a:alpha val="9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46AAF94-02DF-0002-99BA-C8929A53F04E}"/>
              </a:ext>
            </a:extLst>
          </p:cNvPr>
          <p:cNvSpPr txBox="1"/>
          <p:nvPr/>
        </p:nvSpPr>
        <p:spPr>
          <a:xfrm>
            <a:off x="1371600" y="4806434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</a:pPr>
            <a:r>
              <a:rPr lang="en-CA" sz="1800" b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February 10 - 12th, 2025</a:t>
            </a:r>
            <a:endParaRPr lang="pl-PL" sz="4000" b="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6A28F6F8-6615-12C4-F0EA-9BBFDB0ADDDE}"/>
              </a:ext>
            </a:extLst>
          </p:cNvPr>
          <p:cNvSpPr/>
          <p:nvPr/>
        </p:nvSpPr>
        <p:spPr>
          <a:xfrm>
            <a:off x="767080" y="5496560"/>
            <a:ext cx="533400" cy="533400"/>
          </a:xfrm>
          <a:prstGeom prst="roundRect">
            <a:avLst>
              <a:gd name="adj" fmla="val 8542"/>
            </a:avLst>
          </a:prstGeom>
          <a:solidFill>
            <a:schemeClr val="bg1"/>
          </a:solidFill>
          <a:ln>
            <a:noFill/>
          </a:ln>
          <a:effectLst>
            <a:outerShdw blurRad="317500" sx="112000" sy="112000" algn="ctr" rotWithShape="0">
              <a:srgbClr val="2D94E0">
                <a:alpha val="9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C246FF5-EF91-E432-0108-86BBC34BF1A9}"/>
              </a:ext>
            </a:extLst>
          </p:cNvPr>
          <p:cNvSpPr txBox="1"/>
          <p:nvPr/>
        </p:nvSpPr>
        <p:spPr>
          <a:xfrm>
            <a:off x="1376680" y="5572760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</a:pPr>
            <a:r>
              <a:rPr lang="en-CA" sz="1800" b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Jacksonville, Florida</a:t>
            </a:r>
            <a:endParaRPr lang="pl-PL" sz="4000" b="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B647C807-EF7F-BEB2-AA34-2BBAAA19B4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83920" y="4847128"/>
            <a:ext cx="268432" cy="268432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E479425B-37C4-EF85-6C92-A5676818A96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23909" y="5630984"/>
            <a:ext cx="202915" cy="276702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4E5CAAB0-B26E-94E9-0AA6-6A854916BDDB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5350017" y="2208430"/>
            <a:ext cx="6841983" cy="427828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XIS theme">
  <a:themeElements>
    <a:clrScheme name="Charter">
      <a:dk1>
        <a:srgbClr val="0055A4"/>
      </a:dk1>
      <a:lt1>
        <a:srgbClr val="FFFFFF"/>
      </a:lt1>
      <a:dk2>
        <a:srgbClr val="007A33"/>
      </a:dk2>
      <a:lt2>
        <a:srgbClr val="FFFFFF"/>
      </a:lt2>
      <a:accent1>
        <a:srgbClr val="00A7A1"/>
      </a:accent1>
      <a:accent2>
        <a:srgbClr val="404040"/>
      </a:accent2>
      <a:accent3>
        <a:srgbClr val="F3A23B"/>
      </a:accent3>
      <a:accent4>
        <a:srgbClr val="0055A4"/>
      </a:accent4>
      <a:accent5>
        <a:srgbClr val="232323"/>
      </a:accent5>
      <a:accent6>
        <a:srgbClr val="AFAFAF"/>
      </a:accent6>
      <a:hlink>
        <a:srgbClr val="FFFFFF"/>
      </a:hlink>
      <a:folHlink>
        <a:srgbClr val="404040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jacency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9EAB0774-A81E-437B-901B-C98E8285E1BD}" vid="{2568062E-7373-4101-919C-A44A8BB56A1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2D6775C401A1640A4B6CD356F6DB115" ma:contentTypeVersion="18" ma:contentTypeDescription="Create a new document." ma:contentTypeScope="" ma:versionID="d5b1180af3163315e3554cbe0618c46c">
  <xsd:schema xmlns:xsd="http://www.w3.org/2001/XMLSchema" xmlns:xs="http://www.w3.org/2001/XMLSchema" xmlns:p="http://schemas.microsoft.com/office/2006/metadata/properties" xmlns:ns2="9d4cd623-3799-4ddc-ada4-77011a1fbe38" xmlns:ns3="10aab84b-ebc1-4094-a9d9-1ee9be3db491" targetNamespace="http://schemas.microsoft.com/office/2006/metadata/properties" ma:root="true" ma:fieldsID="59cafd4d6e0f03a1fcd32b35e6e9844c" ns2:_="" ns3:_="">
    <xsd:import namespace="9d4cd623-3799-4ddc-ada4-77011a1fbe38"/>
    <xsd:import namespace="10aab84b-ebc1-4094-a9d9-1ee9be3db4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SearchPropertie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d4cd623-3799-4ddc-ada4-77011a1fbe3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1" nillable="true" ma:displayName="Location" ma:internalName="MediaServiceLocatio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9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ffba1a00-cd55-4846-a578-cb419559460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0aab84b-ebc1-4094-a9d9-1ee9be3db491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ae6d9d94-bf33-415a-b03d-5e901ef345b8}" ma:internalName="TaxCatchAll" ma:showField="CatchAllData" ma:web="10aab84b-ebc1-4094-a9d9-1ee9be3db4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d4cd623-3799-4ddc-ada4-77011a1fbe38">
      <Terms xmlns="http://schemas.microsoft.com/office/infopath/2007/PartnerControls"/>
    </lcf76f155ced4ddcb4097134ff3c332f>
    <TaxCatchAll xmlns="10aab84b-ebc1-4094-a9d9-1ee9be3db491" xsi:nil="true"/>
  </documentManagement>
</p:properties>
</file>

<file path=customXml/itemProps1.xml><?xml version="1.0" encoding="utf-8"?>
<ds:datastoreItem xmlns:ds="http://schemas.openxmlformats.org/officeDocument/2006/customXml" ds:itemID="{10850917-5978-49AB-8891-EEB7C54073F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d4cd623-3799-4ddc-ada4-77011a1fbe38"/>
    <ds:schemaRef ds:uri="10aab84b-ebc1-4094-a9d9-1ee9be3db4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E793BCCB-A674-45E6-8E04-671D302A864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6A96019-0BFF-400F-9278-F35D4FBE9C2B}">
  <ds:schemaRefs>
    <ds:schemaRef ds:uri="http://schemas.microsoft.com/office/2006/metadata/properties"/>
    <ds:schemaRef ds:uri="http://purl.org/dc/terms/"/>
    <ds:schemaRef ds:uri="http://schemas.microsoft.com/office/2006/documentManagement/types"/>
    <ds:schemaRef ds:uri="http://purl.org/dc/elements/1.1/"/>
    <ds:schemaRef ds:uri="10aab84b-ebc1-4094-a9d9-1ee9be3db491"/>
    <ds:schemaRef ds:uri="http://www.w3.org/XML/1998/namespace"/>
    <ds:schemaRef ds:uri="http://schemas.microsoft.com/office/infopath/2007/PartnerControls"/>
    <ds:schemaRef ds:uri="http://schemas.openxmlformats.org/package/2006/metadata/core-properties"/>
    <ds:schemaRef ds:uri="9d4cd623-3799-4ddc-ada4-77011a1fbe38"/>
    <ds:schemaRef ds:uri="http://purl.org/dc/dcmitype/"/>
  </ds:schemaRefs>
</ds:datastoreItem>
</file>

<file path=docMetadata/LabelInfo.xml><?xml version="1.0" encoding="utf-8"?>
<clbl:labelList xmlns:clbl="http://schemas.microsoft.com/office/2020/mipLabelMetadata">
  <clbl:label id="{f65d02be-9231-4769-9120-8d7f799652db}" enabled="0" method="" siteId="{f65d02be-9231-4769-9120-8d7f799652db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AXIS_generic_2016_wide</Template>
  <TotalTime>24611</TotalTime>
  <Words>365</Words>
  <Application>Microsoft Office PowerPoint</Application>
  <PresentationFormat>Widescreen</PresentationFormat>
  <Paragraphs>69</Paragraphs>
  <Slides>22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8" baseType="lpstr">
      <vt:lpstr>Arial</vt:lpstr>
      <vt:lpstr>Calibri</vt:lpstr>
      <vt:lpstr>Cambria</vt:lpstr>
      <vt:lpstr>Franklin Gothic Book</vt:lpstr>
      <vt:lpstr>Wingdings</vt:lpstr>
      <vt:lpstr>AXIS theme</vt:lpstr>
      <vt:lpstr>PowerPoint Presentation</vt:lpstr>
      <vt:lpstr>PowerPoint Presentation</vt:lpstr>
      <vt:lpstr>PowerPoint Presentation</vt:lpstr>
      <vt:lpstr>PowerPoint Presentation</vt:lpstr>
      <vt:lpstr>Unit Templates</vt:lpstr>
      <vt:lpstr>Creating Templates from Existing Units</vt:lpstr>
      <vt:lpstr>Creating Templates from Existing Units</vt:lpstr>
      <vt:lpstr>Creating Templates from Existing Units</vt:lpstr>
      <vt:lpstr>Working with existing templates</vt:lpstr>
      <vt:lpstr>Mass Update Template Information</vt:lpstr>
      <vt:lpstr>How templates assist with Quotes</vt:lpstr>
      <vt:lpstr>Select Options to Quote</vt:lpstr>
      <vt:lpstr>Add Details</vt:lpstr>
      <vt:lpstr>Select Options to be shown</vt:lpstr>
      <vt:lpstr>Add Cost Details</vt:lpstr>
      <vt:lpstr>Quote Created</vt:lpstr>
      <vt:lpstr>Quote Created</vt:lpstr>
      <vt:lpstr>Quote Worksheet </vt:lpstr>
      <vt:lpstr>PowerPoint Presentation</vt:lpstr>
      <vt:lpstr>Questions?</vt:lpstr>
      <vt:lpstr>Thank you!</vt:lpstr>
      <vt:lpstr>PowerPoint Presentation</vt:lpstr>
    </vt:vector>
  </TitlesOfParts>
  <Company>Campana Systems Inc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Insert Your Title Here -- it can be 2 lines if you want</dc:title>
  <dc:creator>Mark Futterer</dc:creator>
  <cp:lastModifiedBy>Melissa Cason</cp:lastModifiedBy>
  <cp:revision>531</cp:revision>
  <cp:lastPrinted>2018-08-15T18:40:37Z</cp:lastPrinted>
  <dcterms:created xsi:type="dcterms:W3CDTF">2016-10-24T23:55:46Z</dcterms:created>
  <dcterms:modified xsi:type="dcterms:W3CDTF">2025-02-08T21:48:25Z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0x01010072D6775C401A1640A4B6CD356F6DB115</vt:lpwstr>
  </property>
  <property fmtid="{D5CDD505-2E9C-101B-9397-08002B2CF9AE}" pid="3" name="MediaServiceImageTags">
    <vt:lpwstr/>
  </property>
</Properties>
</file>