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5" r:id="rId4"/>
  </p:sldMasterIdLst>
  <p:notesMasterIdLst>
    <p:notesMasterId r:id="rId30"/>
  </p:notesMasterIdLst>
  <p:handoutMasterIdLst>
    <p:handoutMasterId r:id="rId31"/>
  </p:handoutMasterIdLst>
  <p:sldIdLst>
    <p:sldId id="260" r:id="rId5"/>
    <p:sldId id="378" r:id="rId6"/>
    <p:sldId id="391" r:id="rId7"/>
    <p:sldId id="387" r:id="rId8"/>
    <p:sldId id="379" r:id="rId9"/>
    <p:sldId id="384" r:id="rId10"/>
    <p:sldId id="385" r:id="rId11"/>
    <p:sldId id="383" r:id="rId12"/>
    <p:sldId id="393" r:id="rId13"/>
    <p:sldId id="395" r:id="rId14"/>
    <p:sldId id="753" r:id="rId15"/>
    <p:sldId id="396" r:id="rId16"/>
    <p:sldId id="394" r:id="rId17"/>
    <p:sldId id="397" r:id="rId18"/>
    <p:sldId id="398" r:id="rId19"/>
    <p:sldId id="399" r:id="rId20"/>
    <p:sldId id="400" r:id="rId21"/>
    <p:sldId id="401" r:id="rId22"/>
    <p:sldId id="403" r:id="rId23"/>
    <p:sldId id="402" r:id="rId24"/>
    <p:sldId id="751" r:id="rId25"/>
    <p:sldId id="752" r:id="rId26"/>
    <p:sldId id="750" r:id="rId27"/>
    <p:sldId id="381" r:id="rId28"/>
    <p:sldId id="390" r:id="rId29"/>
  </p:sldIdLst>
  <p:sldSz cx="12192000" cy="6858000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624" userDrawn="1">
          <p15:clr>
            <a:srgbClr val="A4A3A4"/>
          </p15:clr>
        </p15:guide>
        <p15:guide id="2" pos="432" userDrawn="1">
          <p15:clr>
            <a:srgbClr val="A4A3A4"/>
          </p15:clr>
        </p15:guide>
        <p15:guide id="3" orient="horz" pos="2784" userDrawn="1">
          <p15:clr>
            <a:srgbClr val="A4A3A4"/>
          </p15:clr>
        </p15:guide>
        <p15:guide id="4" orient="horz" pos="23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16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seniya Savelyeva" initials="KS" lastIdx="5" clrIdx="0">
    <p:extLst>
      <p:ext uri="{19B8F6BF-5375-455C-9EA6-DF929625EA0E}">
        <p15:presenceInfo xmlns:p15="http://schemas.microsoft.com/office/powerpoint/2012/main" userId="S-1-5-21-1166330866-2158198270-2689449013-693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59A1"/>
    <a:srgbClr val="ED0000"/>
    <a:srgbClr val="001A3C"/>
    <a:srgbClr val="2D94E0"/>
    <a:srgbClr val="B9DEFC"/>
    <a:srgbClr val="EDF5FE"/>
    <a:srgbClr val="B9B9B9"/>
    <a:srgbClr val="232323"/>
    <a:srgbClr val="373A44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D159FB-45D7-4463-BD9D-58DFB0B12796}" v="1160" dt="2025-02-07T02:06:11.6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3166" autoAdjust="0"/>
  </p:normalViewPr>
  <p:slideViewPr>
    <p:cSldViewPr snapToGrid="0">
      <p:cViewPr varScale="1">
        <p:scale>
          <a:sx n="67" d="100"/>
          <a:sy n="67" d="100"/>
        </p:scale>
        <p:origin x="978" y="78"/>
      </p:cViewPr>
      <p:guideLst>
        <p:guide orient="horz" pos="624"/>
        <p:guide pos="432"/>
        <p:guide orient="horz" pos="2784"/>
        <p:guide orient="horz" pos="2352"/>
      </p:guideLst>
    </p:cSldViewPr>
  </p:slideViewPr>
  <p:notesTextViewPr>
    <p:cViewPr>
      <p:scale>
        <a:sx n="33" d="100"/>
        <a:sy n="33" d="100"/>
      </p:scale>
      <p:origin x="0" y="0"/>
    </p:cViewPr>
  </p:notesTextViewPr>
  <p:sorterViewPr>
    <p:cViewPr>
      <p:scale>
        <a:sx n="100" d="100"/>
        <a:sy n="100" d="100"/>
      </p:scale>
      <p:origin x="0" y="-1392"/>
    </p:cViewPr>
  </p:sorterViewPr>
  <p:notesViewPr>
    <p:cSldViewPr snapToGrid="0">
      <p:cViewPr varScale="1">
        <p:scale>
          <a:sx n="122" d="100"/>
          <a:sy n="122" d="100"/>
        </p:scale>
        <p:origin x="3846" y="90"/>
      </p:cViewPr>
      <p:guideLst>
        <p:guide orient="horz" pos="2928"/>
        <p:guide pos="216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commentAuthors" Target="commentAuthors.xml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a Wickard" userId="ee208ece-54c9-4cfd-af96-8256d4c58e42" providerId="ADAL" clId="{53FADE21-27A9-4147-9833-88AEA50746EE}"/>
    <pc:docChg chg="modSld">
      <pc:chgData name="Laura Wickard" userId="ee208ece-54c9-4cfd-af96-8256d4c58e42" providerId="ADAL" clId="{53FADE21-27A9-4147-9833-88AEA50746EE}" dt="2025-02-07T21:44:18.568" v="0" actId="1076"/>
      <pc:docMkLst>
        <pc:docMk/>
      </pc:docMkLst>
      <pc:sldChg chg="modSp mod">
        <pc:chgData name="Laura Wickard" userId="ee208ece-54c9-4cfd-af96-8256d4c58e42" providerId="ADAL" clId="{53FADE21-27A9-4147-9833-88AEA50746EE}" dt="2025-02-07T21:44:18.568" v="0" actId="1076"/>
        <pc:sldMkLst>
          <pc:docMk/>
          <pc:sldMk cId="3337362204" sldId="750"/>
        </pc:sldMkLst>
        <pc:spChg chg="mod">
          <ac:chgData name="Laura Wickard" userId="ee208ece-54c9-4cfd-af96-8256d4c58e42" providerId="ADAL" clId="{53FADE21-27A9-4147-9833-88AEA50746EE}" dt="2025-02-07T21:44:18.568" v="0" actId="1076"/>
          <ac:spMkLst>
            <pc:docMk/>
            <pc:sldMk cId="3337362204" sldId="750"/>
            <ac:spMk id="7" creationId="{7072C1DA-1B31-27E9-A998-F2636F84E75D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A8D328-4A3A-4571-BD13-EE4ED854E3D8}" type="doc">
      <dgm:prSet loTypeId="urn:microsoft.com/office/officeart/2005/8/layout/hProcess4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8B4DCA5-E86D-4324-8C85-EACE429A0AF6}">
      <dgm:prSet phldrT="[Text]" custT="1"/>
      <dgm:spPr>
        <a:xfrm>
          <a:off x="540478" y="3211010"/>
          <a:ext cx="1579180" cy="627987"/>
        </a:xfrm>
        <a:prstGeom prst="roundRect">
          <a:avLst>
            <a:gd name="adj" fmla="val 10000"/>
          </a:avLst>
        </a:prstGeom>
        <a:solidFill>
          <a:srgbClr val="ED7D31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1050" b="1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Step 1 – Create the WO</a:t>
          </a:r>
        </a:p>
      </dgm:t>
    </dgm:pt>
    <dgm:pt modelId="{93E5A13A-2E3D-4E49-AA95-E6577A4E592A}" type="parTrans" cxnId="{BA457BDC-3954-424F-A549-9D20D815F70F}">
      <dgm:prSet/>
      <dgm:spPr/>
      <dgm:t>
        <a:bodyPr/>
        <a:lstStyle/>
        <a:p>
          <a:endParaRPr lang="en-US"/>
        </a:p>
      </dgm:t>
    </dgm:pt>
    <dgm:pt modelId="{EF9E1B38-8936-4365-A8C4-5C772FEC3DD8}" type="sibTrans" cxnId="{BA457BDC-3954-424F-A549-9D20D815F70F}">
      <dgm:prSet/>
      <dgm:spPr>
        <a:xfrm>
          <a:off x="1165226" y="2289125"/>
          <a:ext cx="2047991" cy="2047991"/>
        </a:xfrm>
        <a:prstGeom prst="leftCircularArrow">
          <a:avLst>
            <a:gd name="adj1" fmla="val 3015"/>
            <a:gd name="adj2" fmla="val 369833"/>
            <a:gd name="adj3" fmla="val 2352007"/>
            <a:gd name="adj4" fmla="val 9231153"/>
            <a:gd name="adj5" fmla="val 3518"/>
          </a:avLst>
        </a:prstGeom>
        <a:solidFill>
          <a:srgbClr val="ED7D31"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/>
        </a:p>
      </dgm:t>
    </dgm:pt>
    <dgm:pt modelId="{2FEAA038-9F20-486C-B2D9-D4687F59824D}">
      <dgm:prSet phldrT="[Text]" custT="1"/>
      <dgm:spPr>
        <a:xfrm>
          <a:off x="2773862" y="1924135"/>
          <a:ext cx="1797486" cy="627987"/>
        </a:xfrm>
        <a:prstGeom prst="roundRect">
          <a:avLst>
            <a:gd name="adj" fmla="val 10000"/>
          </a:avLst>
        </a:prstGeom>
        <a:solidFill>
          <a:srgbClr val="A5A5A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1050" b="1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Step 2 – Adjust Labor and Close WO</a:t>
          </a:r>
        </a:p>
      </dgm:t>
    </dgm:pt>
    <dgm:pt modelId="{49E21DE4-DFC8-4901-972E-DE5A0B5BD678}" type="parTrans" cxnId="{B9B338B5-C1BC-4202-A60B-2BD9DEBA1835}">
      <dgm:prSet/>
      <dgm:spPr/>
      <dgm:t>
        <a:bodyPr/>
        <a:lstStyle/>
        <a:p>
          <a:endParaRPr lang="en-US"/>
        </a:p>
      </dgm:t>
    </dgm:pt>
    <dgm:pt modelId="{D02A059B-5106-4C13-93EC-70AA0DBA7E99}" type="sibTrans" cxnId="{B9B338B5-C1BC-4202-A60B-2BD9DEBA1835}">
      <dgm:prSet/>
      <dgm:spPr>
        <a:xfrm>
          <a:off x="3484557" y="1419725"/>
          <a:ext cx="2313151" cy="2313151"/>
        </a:xfrm>
        <a:prstGeom prst="circularArrow">
          <a:avLst>
            <a:gd name="adj1" fmla="val 2669"/>
            <a:gd name="adj2" fmla="val 324800"/>
            <a:gd name="adj3" fmla="val 19360677"/>
            <a:gd name="adj4" fmla="val 12436498"/>
            <a:gd name="adj5" fmla="val 3114"/>
          </a:avLst>
        </a:prstGeom>
        <a:solidFill>
          <a:srgbClr val="A5A5A5"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/>
        </a:p>
      </dgm:t>
    </dgm:pt>
    <dgm:pt modelId="{4D01C590-CC26-4BCE-82AA-AAD209BF5436}">
      <dgm:prSet phldrT="[Text]" custT="1"/>
      <dgm:spPr>
        <a:xfrm>
          <a:off x="7528207" y="1847524"/>
          <a:ext cx="1579180" cy="627987"/>
        </a:xfrm>
        <a:prstGeom prst="roundRect">
          <a:avLst>
            <a:gd name="adj" fmla="val 10000"/>
          </a:avLst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1050" b="1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Step 4 – Track Claims</a:t>
          </a:r>
        </a:p>
      </dgm:t>
    </dgm:pt>
    <dgm:pt modelId="{A105E237-2C3B-4379-ADF9-034AB54D3921}" type="parTrans" cxnId="{8A69A5BF-87CD-4A94-B5EF-DF901C75CB09}">
      <dgm:prSet/>
      <dgm:spPr/>
      <dgm:t>
        <a:bodyPr/>
        <a:lstStyle/>
        <a:p>
          <a:endParaRPr lang="en-US"/>
        </a:p>
      </dgm:t>
    </dgm:pt>
    <dgm:pt modelId="{C9AD5FC4-0441-44AD-A2DF-FA4828BF9F88}" type="sibTrans" cxnId="{8A69A5BF-87CD-4A94-B5EF-DF901C75CB09}">
      <dgm:prSet/>
      <dgm:spPr>
        <a:xfrm>
          <a:off x="8117072" y="1261272"/>
          <a:ext cx="2185844" cy="2185844"/>
        </a:xfrm>
        <a:prstGeom prst="circularArrow">
          <a:avLst>
            <a:gd name="adj1" fmla="val 2825"/>
            <a:gd name="adj2" fmla="val 344967"/>
            <a:gd name="adj3" fmla="val 19479523"/>
            <a:gd name="adj4" fmla="val 12575511"/>
            <a:gd name="adj5" fmla="val 3296"/>
          </a:avLst>
        </a:prstGeom>
        <a:solidFill>
          <a:srgbClr val="5B9BD5"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/>
        </a:p>
      </dgm:t>
    </dgm:pt>
    <dgm:pt modelId="{E0855BAA-09AF-44A9-992B-3E6BC1BD67E3}">
      <dgm:prSet custT="1"/>
      <dgm:spPr>
        <a:xfrm>
          <a:off x="8362" y="2181454"/>
          <a:ext cx="2051219" cy="1425727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ED7D3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10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Select correct WO Priority</a:t>
          </a:r>
        </a:p>
      </dgm:t>
    </dgm:pt>
    <dgm:pt modelId="{07018639-561F-4155-9268-EA190CD367E6}" type="parTrans" cxnId="{36995199-AC5F-4A7F-B56A-A8BC66AEB9B8}">
      <dgm:prSet/>
      <dgm:spPr/>
      <dgm:t>
        <a:bodyPr/>
        <a:lstStyle/>
        <a:p>
          <a:endParaRPr lang="en-US"/>
        </a:p>
      </dgm:t>
    </dgm:pt>
    <dgm:pt modelId="{B42E07C7-179D-47B5-87FA-88B5C66AD79C}" type="sibTrans" cxnId="{36995199-AC5F-4A7F-B56A-A8BC66AEB9B8}">
      <dgm:prSet/>
      <dgm:spPr/>
      <dgm:t>
        <a:bodyPr/>
        <a:lstStyle/>
        <a:p>
          <a:endParaRPr lang="en-US"/>
        </a:p>
      </dgm:t>
    </dgm:pt>
    <dgm:pt modelId="{4CD0092B-AB6A-4451-A1CB-9CE911C8F2A0}">
      <dgm:prSet custT="1"/>
      <dgm:spPr>
        <a:xfrm>
          <a:off x="7133411" y="2140857"/>
          <a:ext cx="1776577" cy="1506626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10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Claims can be tracked using Warranty Request Selection</a:t>
          </a:r>
        </a:p>
      </dgm:t>
    </dgm:pt>
    <dgm:pt modelId="{02036924-80B3-4D20-9C65-F31D40B2F073}" type="parTrans" cxnId="{909B42BD-BF6C-44FB-894B-333E5E2B722C}">
      <dgm:prSet/>
      <dgm:spPr/>
      <dgm:t>
        <a:bodyPr/>
        <a:lstStyle/>
        <a:p>
          <a:endParaRPr lang="en-US"/>
        </a:p>
      </dgm:t>
    </dgm:pt>
    <dgm:pt modelId="{184EEA8F-D4A6-4836-B7DC-7A698BE71A97}" type="sibTrans" cxnId="{909B42BD-BF6C-44FB-894B-333E5E2B722C}">
      <dgm:prSet/>
      <dgm:spPr/>
      <dgm:t>
        <a:bodyPr/>
        <a:lstStyle/>
        <a:p>
          <a:endParaRPr lang="en-US"/>
        </a:p>
      </dgm:t>
    </dgm:pt>
    <dgm:pt modelId="{2D57338B-AAB7-4630-9E21-DA51A7F161F0}">
      <dgm:prSet custT="1"/>
      <dgm:spPr>
        <a:xfrm>
          <a:off x="2413702" y="2299030"/>
          <a:ext cx="1925615" cy="1190575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A5A5A5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10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Make labor adjustments</a:t>
          </a:r>
        </a:p>
      </dgm:t>
    </dgm:pt>
    <dgm:pt modelId="{8693985A-1B89-4581-B393-BA51B3A0B7C6}" type="parTrans" cxnId="{844FD365-9530-4B7A-8E0C-E1860FACBC7A}">
      <dgm:prSet/>
      <dgm:spPr/>
      <dgm:t>
        <a:bodyPr/>
        <a:lstStyle/>
        <a:p>
          <a:endParaRPr lang="en-US"/>
        </a:p>
      </dgm:t>
    </dgm:pt>
    <dgm:pt modelId="{B42D2DD3-2D6A-41BC-B741-BC6AD0C7F8F8}" type="sibTrans" cxnId="{844FD365-9530-4B7A-8E0C-E1860FACBC7A}">
      <dgm:prSet/>
      <dgm:spPr/>
      <dgm:t>
        <a:bodyPr/>
        <a:lstStyle/>
        <a:p>
          <a:endParaRPr lang="en-US"/>
        </a:p>
      </dgm:t>
    </dgm:pt>
    <dgm:pt modelId="{2243428F-5D32-437D-93FD-7AF92416E867}">
      <dgm:prSet custT="1"/>
      <dgm:spPr>
        <a:xfrm>
          <a:off x="9401431" y="2141152"/>
          <a:ext cx="1776577" cy="1506626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70AD47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10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Warranty Credit is applied using the Claim Request</a:t>
          </a:r>
        </a:p>
      </dgm:t>
    </dgm:pt>
    <dgm:pt modelId="{AB25FB62-23FB-45B2-809B-A464E4ACBE8C}" type="parTrans" cxnId="{DE79A2C7-53C8-4957-BB45-D38E38270A75}">
      <dgm:prSet/>
      <dgm:spPr/>
      <dgm:t>
        <a:bodyPr/>
        <a:lstStyle/>
        <a:p>
          <a:endParaRPr lang="en-US"/>
        </a:p>
      </dgm:t>
    </dgm:pt>
    <dgm:pt modelId="{967252DF-B284-4C98-A53A-D5FBE9D47AF7}" type="sibTrans" cxnId="{DE79A2C7-53C8-4957-BB45-D38E38270A75}">
      <dgm:prSet/>
      <dgm:spPr/>
      <dgm:t>
        <a:bodyPr/>
        <a:lstStyle/>
        <a:p>
          <a:endParaRPr lang="en-US"/>
        </a:p>
      </dgm:t>
    </dgm:pt>
    <dgm:pt modelId="{294C444A-A629-472A-A108-6EDE7A96EA0F}">
      <dgm:prSet phldrT="[Text]" custT="1"/>
      <dgm:spPr>
        <a:xfrm>
          <a:off x="4865392" y="2141152"/>
          <a:ext cx="1776577" cy="1506626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FFC0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10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The claim request is created when clicking Accept from the Finalize Screen</a:t>
          </a:r>
        </a:p>
      </dgm:t>
    </dgm:pt>
    <dgm:pt modelId="{5DEFEC9C-C63C-4AE2-9A3B-004B2E611B01}" type="parTrans" cxnId="{85E531E2-8B3F-4019-8C4B-2C6003E1AF58}">
      <dgm:prSet/>
      <dgm:spPr/>
      <dgm:t>
        <a:bodyPr/>
        <a:lstStyle/>
        <a:p>
          <a:endParaRPr lang="en-US"/>
        </a:p>
      </dgm:t>
    </dgm:pt>
    <dgm:pt modelId="{DFBF048D-B759-49E6-9F4B-14F848469046}" type="sibTrans" cxnId="{85E531E2-8B3F-4019-8C4B-2C6003E1AF58}">
      <dgm:prSet/>
      <dgm:spPr/>
      <dgm:t>
        <a:bodyPr/>
        <a:lstStyle/>
        <a:p>
          <a:endParaRPr lang="en-US"/>
        </a:p>
      </dgm:t>
    </dgm:pt>
    <dgm:pt modelId="{10B3DFFC-4AAC-4740-ADB1-F6CB94ED7A24}">
      <dgm:prSet phldrT="[Text]" custT="1"/>
      <dgm:spPr>
        <a:xfrm>
          <a:off x="5260187" y="3389588"/>
          <a:ext cx="1579180" cy="627987"/>
        </a:xfrm>
        <a:prstGeom prst="roundRect">
          <a:avLst>
            <a:gd name="adj" fmla="val 10000"/>
          </a:avLst>
        </a:prstGeom>
        <a:solidFill>
          <a:srgbClr val="ED0000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1050" b="1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Step 3 – Create Claim Request</a:t>
          </a:r>
        </a:p>
      </dgm:t>
    </dgm:pt>
    <dgm:pt modelId="{225E8D0E-C412-4417-82C1-251E94F307EA}" type="sibTrans" cxnId="{18BE8D5B-C82B-49A4-AA2C-F461A50682E8}">
      <dgm:prSet/>
      <dgm:spPr>
        <a:xfrm>
          <a:off x="5841088" y="2677787"/>
          <a:ext cx="1960954" cy="1960954"/>
        </a:xfrm>
        <a:prstGeom prst="leftCircularArrow">
          <a:avLst>
            <a:gd name="adj1" fmla="val 3149"/>
            <a:gd name="adj2" fmla="val 387468"/>
            <a:gd name="adj3" fmla="val 1997471"/>
            <a:gd name="adj4" fmla="val 8858982"/>
            <a:gd name="adj5" fmla="val 3674"/>
          </a:avLst>
        </a:prstGeom>
        <a:solidFill>
          <a:srgbClr val="FF0000"/>
        </a:solidFill>
        <a:ln>
          <a:noFill/>
        </a:ln>
        <a:effectLst/>
      </dgm:spPr>
      <dgm:t>
        <a:bodyPr/>
        <a:lstStyle/>
        <a:p>
          <a:endParaRPr lang="en-US"/>
        </a:p>
      </dgm:t>
    </dgm:pt>
    <dgm:pt modelId="{F3DF7FF2-A9F1-46CD-82F6-8C6310608C7C}" type="parTrans" cxnId="{18BE8D5B-C82B-49A4-AA2C-F461A50682E8}">
      <dgm:prSet/>
      <dgm:spPr/>
      <dgm:t>
        <a:bodyPr/>
        <a:lstStyle/>
        <a:p>
          <a:endParaRPr lang="en-US"/>
        </a:p>
      </dgm:t>
    </dgm:pt>
    <dgm:pt modelId="{1FFDB1C3-4CA2-4A3F-8A38-7C142326F9D6}">
      <dgm:prSet custT="1"/>
      <dgm:spPr>
        <a:xfrm>
          <a:off x="9796226" y="3313124"/>
          <a:ext cx="1579180" cy="627987"/>
        </a:xfrm>
        <a:prstGeom prst="roundRect">
          <a:avLst>
            <a:gd name="adj" fmla="val 10000"/>
          </a:avLst>
        </a:prstGeom>
        <a:solidFill>
          <a:srgbClr val="70AD47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1050" b="1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Step 5 – Apply Credit and close claim</a:t>
          </a:r>
          <a:endParaRPr lang="en-US" sz="1000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98824BE2-864D-4AEC-8C87-64A0BB66BCF5}" type="parTrans" cxnId="{CEF57133-6412-4865-B569-C9C5415EDA78}">
      <dgm:prSet/>
      <dgm:spPr/>
      <dgm:t>
        <a:bodyPr/>
        <a:lstStyle/>
        <a:p>
          <a:endParaRPr lang="en-US"/>
        </a:p>
      </dgm:t>
    </dgm:pt>
    <dgm:pt modelId="{617C66E1-AFFB-4276-AACD-D728BE61245B}" type="sibTrans" cxnId="{CEF57133-6412-4865-B569-C9C5415EDA78}">
      <dgm:prSet/>
      <dgm:spPr/>
      <dgm:t>
        <a:bodyPr/>
        <a:lstStyle/>
        <a:p>
          <a:endParaRPr lang="en-US"/>
        </a:p>
      </dgm:t>
    </dgm:pt>
    <dgm:pt modelId="{758180CC-7374-4BA6-B7F7-F507C7E07F50}">
      <dgm:prSet custT="1"/>
      <dgm:spPr>
        <a:xfrm>
          <a:off x="8362" y="2181454"/>
          <a:ext cx="2051219" cy="1425727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ED7D3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10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Select correct Warranty Submission Type</a:t>
          </a:r>
        </a:p>
      </dgm:t>
    </dgm:pt>
    <dgm:pt modelId="{EE7CA83C-DF3F-4368-B255-D582026D62CE}" type="parTrans" cxnId="{94EB378D-AE0F-46E3-A370-000DD0FD6454}">
      <dgm:prSet/>
      <dgm:spPr/>
      <dgm:t>
        <a:bodyPr/>
        <a:lstStyle/>
        <a:p>
          <a:endParaRPr lang="en-US"/>
        </a:p>
      </dgm:t>
    </dgm:pt>
    <dgm:pt modelId="{43B4E835-5111-428D-9300-CB90317CFA33}" type="sibTrans" cxnId="{94EB378D-AE0F-46E3-A370-000DD0FD6454}">
      <dgm:prSet/>
      <dgm:spPr/>
      <dgm:t>
        <a:bodyPr/>
        <a:lstStyle/>
        <a:p>
          <a:endParaRPr lang="en-US"/>
        </a:p>
      </dgm:t>
    </dgm:pt>
    <dgm:pt modelId="{47077CA7-77D6-4D6C-A8DB-04749B26E0E9}">
      <dgm:prSet custT="1"/>
      <dgm:spPr>
        <a:xfrm>
          <a:off x="8362" y="2181454"/>
          <a:ext cx="2051219" cy="1425727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ED7D3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10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Select correct Service Code</a:t>
          </a:r>
        </a:p>
      </dgm:t>
    </dgm:pt>
    <dgm:pt modelId="{4AC9469E-5D04-45E5-A267-B92D338C7E4B}" type="parTrans" cxnId="{7F414A17-D036-4F52-A119-C103906F4E1E}">
      <dgm:prSet/>
      <dgm:spPr/>
      <dgm:t>
        <a:bodyPr/>
        <a:lstStyle/>
        <a:p>
          <a:endParaRPr lang="en-US"/>
        </a:p>
      </dgm:t>
    </dgm:pt>
    <dgm:pt modelId="{ACDD20F0-8BFD-4B54-8BAF-E0D0FB46209B}" type="sibTrans" cxnId="{7F414A17-D036-4F52-A119-C103906F4E1E}">
      <dgm:prSet/>
      <dgm:spPr/>
      <dgm:t>
        <a:bodyPr/>
        <a:lstStyle/>
        <a:p>
          <a:endParaRPr lang="en-US"/>
        </a:p>
      </dgm:t>
    </dgm:pt>
    <dgm:pt modelId="{ED92256E-8DD7-4C26-A48B-FDC0EAA24157}">
      <dgm:prSet custT="1"/>
      <dgm:spPr>
        <a:xfrm>
          <a:off x="2413702" y="2299030"/>
          <a:ext cx="1925615" cy="1190575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A5A5A5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10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Close the WO using the Warranty Payment Method for the particular manufacturer</a:t>
          </a:r>
        </a:p>
      </dgm:t>
    </dgm:pt>
    <dgm:pt modelId="{B4C2E92F-6F68-4C98-A03C-C8CA4C6650BC}" type="parTrans" cxnId="{7914BD3C-ACE1-4204-B109-130EECA65AEE}">
      <dgm:prSet/>
      <dgm:spPr/>
      <dgm:t>
        <a:bodyPr/>
        <a:lstStyle/>
        <a:p>
          <a:endParaRPr lang="en-US"/>
        </a:p>
      </dgm:t>
    </dgm:pt>
    <dgm:pt modelId="{422817F8-16D1-41F2-ACAF-D0E563CF86B1}" type="sibTrans" cxnId="{7914BD3C-ACE1-4204-B109-130EECA65AEE}">
      <dgm:prSet/>
      <dgm:spPr/>
      <dgm:t>
        <a:bodyPr/>
        <a:lstStyle/>
        <a:p>
          <a:endParaRPr lang="en-US"/>
        </a:p>
      </dgm:t>
    </dgm:pt>
    <dgm:pt modelId="{E01C53C0-8F2C-4B0C-8471-03DB2349A37C}">
      <dgm:prSet custT="1"/>
      <dgm:spPr>
        <a:xfrm>
          <a:off x="7133411" y="2140857"/>
          <a:ext cx="1776577" cy="1506626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10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You will add the claim number when you click Submit from the Claim Request</a:t>
          </a:r>
        </a:p>
      </dgm:t>
    </dgm:pt>
    <dgm:pt modelId="{106C8F83-D973-47AB-B84C-B7F05854605F}" type="parTrans" cxnId="{C0B89EB4-AEF5-49BC-807D-05EC3ED37C8A}">
      <dgm:prSet/>
      <dgm:spPr/>
      <dgm:t>
        <a:bodyPr/>
        <a:lstStyle/>
        <a:p>
          <a:endParaRPr lang="en-US"/>
        </a:p>
      </dgm:t>
    </dgm:pt>
    <dgm:pt modelId="{0313B6D4-CCB5-40D4-AED6-02B2227E7D15}" type="sibTrans" cxnId="{C0B89EB4-AEF5-49BC-807D-05EC3ED37C8A}">
      <dgm:prSet/>
      <dgm:spPr/>
      <dgm:t>
        <a:bodyPr/>
        <a:lstStyle/>
        <a:p>
          <a:endParaRPr lang="en-US"/>
        </a:p>
      </dgm:t>
    </dgm:pt>
    <dgm:pt modelId="{6CFCD791-7958-481B-93C9-A6190FFD9417}">
      <dgm:prSet custT="1"/>
      <dgm:spPr>
        <a:xfrm>
          <a:off x="9401431" y="2141152"/>
          <a:ext cx="1776577" cy="1506626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70AD47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10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Can apply partial payment and leave open for additional payment or apply credit and close</a:t>
          </a:r>
        </a:p>
      </dgm:t>
    </dgm:pt>
    <dgm:pt modelId="{46E0FE39-FB68-43C0-B13A-D2459AAD6D87}" type="parTrans" cxnId="{AD6FCC42-8572-42AC-8561-0BA45D840882}">
      <dgm:prSet/>
      <dgm:spPr/>
      <dgm:t>
        <a:bodyPr/>
        <a:lstStyle/>
        <a:p>
          <a:endParaRPr lang="en-US"/>
        </a:p>
      </dgm:t>
    </dgm:pt>
    <dgm:pt modelId="{B1059FDB-4894-44E8-8490-D01DA45DF9F9}" type="sibTrans" cxnId="{AD6FCC42-8572-42AC-8561-0BA45D840882}">
      <dgm:prSet/>
      <dgm:spPr/>
      <dgm:t>
        <a:bodyPr/>
        <a:lstStyle/>
        <a:p>
          <a:endParaRPr lang="en-US"/>
        </a:p>
      </dgm:t>
    </dgm:pt>
    <dgm:pt modelId="{F8BB1E32-126E-4FC8-8E8D-5D2B9C75C101}">
      <dgm:prSet phldrT="[Text]" custT="1"/>
      <dgm:spPr>
        <a:xfrm>
          <a:off x="4865392" y="2141152"/>
          <a:ext cx="1776577" cy="1506626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FFC0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10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You do not have to submit the claim at the time that the claim request is created</a:t>
          </a:r>
        </a:p>
      </dgm:t>
    </dgm:pt>
    <dgm:pt modelId="{1BEF7723-22D1-47A1-9E58-39320E332E09}" type="parTrans" cxnId="{9B9B6107-646B-48F3-91A2-DCB02F562013}">
      <dgm:prSet/>
      <dgm:spPr/>
      <dgm:t>
        <a:bodyPr/>
        <a:lstStyle/>
        <a:p>
          <a:endParaRPr lang="en-US"/>
        </a:p>
      </dgm:t>
    </dgm:pt>
    <dgm:pt modelId="{11CBCA72-B3E1-40E9-96D5-DA5A3EB9EB8F}" type="sibTrans" cxnId="{9B9B6107-646B-48F3-91A2-DCB02F562013}">
      <dgm:prSet/>
      <dgm:spPr/>
      <dgm:t>
        <a:bodyPr/>
        <a:lstStyle/>
        <a:p>
          <a:endParaRPr lang="en-US"/>
        </a:p>
      </dgm:t>
    </dgm:pt>
    <dgm:pt modelId="{E4C859BC-D5A6-4EDA-AEDB-F2B63460096C}" type="pres">
      <dgm:prSet presAssocID="{F9A8D328-4A3A-4571-BD13-EE4ED854E3D8}" presName="Name0" presStyleCnt="0">
        <dgm:presLayoutVars>
          <dgm:dir/>
          <dgm:animLvl val="lvl"/>
          <dgm:resizeHandles val="exact"/>
        </dgm:presLayoutVars>
      </dgm:prSet>
      <dgm:spPr/>
    </dgm:pt>
    <dgm:pt modelId="{728DB209-8E32-4629-9C43-8C2EF2F7EB63}" type="pres">
      <dgm:prSet presAssocID="{F9A8D328-4A3A-4571-BD13-EE4ED854E3D8}" presName="tSp" presStyleCnt="0"/>
      <dgm:spPr/>
    </dgm:pt>
    <dgm:pt modelId="{79368887-748E-456C-A0D0-9FA992CCB4D1}" type="pres">
      <dgm:prSet presAssocID="{F9A8D328-4A3A-4571-BD13-EE4ED854E3D8}" presName="bSp" presStyleCnt="0"/>
      <dgm:spPr/>
    </dgm:pt>
    <dgm:pt modelId="{CD0D5721-CB4E-43E7-AA0D-02B74A3AB682}" type="pres">
      <dgm:prSet presAssocID="{F9A8D328-4A3A-4571-BD13-EE4ED854E3D8}" presName="process" presStyleCnt="0"/>
      <dgm:spPr/>
    </dgm:pt>
    <dgm:pt modelId="{74DF81B1-8FCA-4429-9A23-46E17FDB9CCE}" type="pres">
      <dgm:prSet presAssocID="{18B4DCA5-E86D-4324-8C85-EACE429A0AF6}" presName="composite1" presStyleCnt="0"/>
      <dgm:spPr/>
    </dgm:pt>
    <dgm:pt modelId="{8CD16AD3-A3EC-4E18-B7D6-A4D6899C200F}" type="pres">
      <dgm:prSet presAssocID="{18B4DCA5-E86D-4324-8C85-EACE429A0AF6}" presName="dummyNode1" presStyleLbl="node1" presStyleIdx="0" presStyleCnt="5"/>
      <dgm:spPr/>
    </dgm:pt>
    <dgm:pt modelId="{92CC506E-9340-429F-9574-28714B0853D7}" type="pres">
      <dgm:prSet presAssocID="{18B4DCA5-E86D-4324-8C85-EACE429A0AF6}" presName="childNode1" presStyleLbl="bgAcc1" presStyleIdx="0" presStyleCnt="5" custScaleX="115459" custScaleY="97299">
        <dgm:presLayoutVars>
          <dgm:bulletEnabled val="1"/>
        </dgm:presLayoutVars>
      </dgm:prSet>
      <dgm:spPr/>
    </dgm:pt>
    <dgm:pt modelId="{AA5D4B03-2D23-4E75-83B9-69A2558FA474}" type="pres">
      <dgm:prSet presAssocID="{18B4DCA5-E86D-4324-8C85-EACE429A0AF6}" presName="childNode1tx" presStyleLbl="bgAcc1" presStyleIdx="0" presStyleCnt="5">
        <dgm:presLayoutVars>
          <dgm:bulletEnabled val="1"/>
        </dgm:presLayoutVars>
      </dgm:prSet>
      <dgm:spPr/>
    </dgm:pt>
    <dgm:pt modelId="{06243FF6-0042-4065-BE91-11ADB37C6A20}" type="pres">
      <dgm:prSet presAssocID="{18B4DCA5-E86D-4324-8C85-EACE429A0AF6}" presName="parentNode1" presStyleLbl="node1" presStyleIdx="0" presStyleCnt="5" custLinFactNeighborY="-16237">
        <dgm:presLayoutVars>
          <dgm:chMax val="1"/>
          <dgm:bulletEnabled val="1"/>
        </dgm:presLayoutVars>
      </dgm:prSet>
      <dgm:spPr/>
    </dgm:pt>
    <dgm:pt modelId="{35394AF2-B3E4-4396-A140-836D09560972}" type="pres">
      <dgm:prSet presAssocID="{18B4DCA5-E86D-4324-8C85-EACE429A0AF6}" presName="connSite1" presStyleCnt="0"/>
      <dgm:spPr/>
    </dgm:pt>
    <dgm:pt modelId="{748B58FA-68A9-4FD9-A44B-90CF963B2143}" type="pres">
      <dgm:prSet presAssocID="{EF9E1B38-8936-4365-A8C4-5C772FEC3DD8}" presName="Name9" presStyleLbl="sibTrans2D1" presStyleIdx="0" presStyleCnt="4" custLinFactNeighborY="-5083"/>
      <dgm:spPr/>
    </dgm:pt>
    <dgm:pt modelId="{08E2A25B-DE91-4AD9-A151-61EC42E561D9}" type="pres">
      <dgm:prSet presAssocID="{2FEAA038-9F20-486C-B2D9-D4687F59824D}" presName="composite2" presStyleCnt="0"/>
      <dgm:spPr/>
    </dgm:pt>
    <dgm:pt modelId="{AC07DCFE-21D2-4CF5-834C-BEA9E9FA1427}" type="pres">
      <dgm:prSet presAssocID="{2FEAA038-9F20-486C-B2D9-D4687F59824D}" presName="dummyNode2" presStyleLbl="node1" presStyleIdx="0" presStyleCnt="5"/>
      <dgm:spPr/>
    </dgm:pt>
    <dgm:pt modelId="{EB51CCE5-1DE2-41A2-AABF-AEFCF1009ADF}" type="pres">
      <dgm:prSet presAssocID="{2FEAA038-9F20-486C-B2D9-D4687F59824D}" presName="childNode2" presStyleLbl="bgAcc1" presStyleIdx="1" presStyleCnt="5" custScaleX="108389" custScaleY="81251">
        <dgm:presLayoutVars>
          <dgm:bulletEnabled val="1"/>
        </dgm:presLayoutVars>
      </dgm:prSet>
      <dgm:spPr/>
    </dgm:pt>
    <dgm:pt modelId="{AA992FA1-BBCC-40DE-9F69-8D60DEA872FA}" type="pres">
      <dgm:prSet presAssocID="{2FEAA038-9F20-486C-B2D9-D4687F59824D}" presName="childNode2tx" presStyleLbl="bgAcc1" presStyleIdx="1" presStyleCnt="5">
        <dgm:presLayoutVars>
          <dgm:bulletEnabled val="1"/>
        </dgm:presLayoutVars>
      </dgm:prSet>
      <dgm:spPr/>
    </dgm:pt>
    <dgm:pt modelId="{9BF074E9-F204-4481-9021-2DB22FACB821}" type="pres">
      <dgm:prSet presAssocID="{2FEAA038-9F20-486C-B2D9-D4687F59824D}" presName="parentNode2" presStyleLbl="node1" presStyleIdx="1" presStyleCnt="5" custScaleX="113824" custLinFactNeighborY="12176">
        <dgm:presLayoutVars>
          <dgm:chMax val="0"/>
          <dgm:bulletEnabled val="1"/>
        </dgm:presLayoutVars>
      </dgm:prSet>
      <dgm:spPr/>
    </dgm:pt>
    <dgm:pt modelId="{97A67495-B615-4AA6-A8F0-FD51B4F257BE}" type="pres">
      <dgm:prSet presAssocID="{2FEAA038-9F20-486C-B2D9-D4687F59824D}" presName="connSite2" presStyleCnt="0"/>
      <dgm:spPr/>
    </dgm:pt>
    <dgm:pt modelId="{C65B2BBE-6C92-4340-93BA-246EB263D91E}" type="pres">
      <dgm:prSet presAssocID="{D02A059B-5106-4C13-93EC-70AA0DBA7E99}" presName="Name18" presStyleLbl="sibTrans2D1" presStyleIdx="1" presStyleCnt="4" custLinFactNeighborY="6606"/>
      <dgm:spPr/>
    </dgm:pt>
    <dgm:pt modelId="{5FD0CE56-E241-4C2F-BBF6-5D20CEC6A1A7}" type="pres">
      <dgm:prSet presAssocID="{10B3DFFC-4AAC-4740-ADB1-F6CB94ED7A24}" presName="composite1" presStyleCnt="0"/>
      <dgm:spPr/>
    </dgm:pt>
    <dgm:pt modelId="{C4D1C5E6-CE99-4496-B406-E01C27354D0C}" type="pres">
      <dgm:prSet presAssocID="{10B3DFFC-4AAC-4740-ADB1-F6CB94ED7A24}" presName="dummyNode1" presStyleLbl="node1" presStyleIdx="1" presStyleCnt="5"/>
      <dgm:spPr/>
    </dgm:pt>
    <dgm:pt modelId="{DA016B00-0F8D-4F06-BA17-184278810A27}" type="pres">
      <dgm:prSet presAssocID="{10B3DFFC-4AAC-4740-ADB1-F6CB94ED7A24}" presName="childNode1" presStyleLbl="bgAcc1" presStyleIdx="2" presStyleCnt="5" custScaleY="102820">
        <dgm:presLayoutVars>
          <dgm:bulletEnabled val="1"/>
        </dgm:presLayoutVars>
      </dgm:prSet>
      <dgm:spPr/>
    </dgm:pt>
    <dgm:pt modelId="{03D17DFD-5A61-41B2-BEF2-0161E815BAEA}" type="pres">
      <dgm:prSet presAssocID="{10B3DFFC-4AAC-4740-ADB1-F6CB94ED7A24}" presName="childNode1tx" presStyleLbl="bgAcc1" presStyleIdx="2" presStyleCnt="5">
        <dgm:presLayoutVars>
          <dgm:bulletEnabled val="1"/>
        </dgm:presLayoutVars>
      </dgm:prSet>
      <dgm:spPr/>
    </dgm:pt>
    <dgm:pt modelId="{101B1397-1750-4230-9D6B-9D731CB67100}" type="pres">
      <dgm:prSet presAssocID="{10B3DFFC-4AAC-4740-ADB1-F6CB94ED7A24}" presName="parentNode1" presStyleLbl="node1" presStyleIdx="2" presStyleCnt="5" custLinFactNeighborY="12176">
        <dgm:presLayoutVars>
          <dgm:chMax val="1"/>
          <dgm:bulletEnabled val="1"/>
        </dgm:presLayoutVars>
      </dgm:prSet>
      <dgm:spPr/>
    </dgm:pt>
    <dgm:pt modelId="{A27601DC-0A29-48DB-BB1A-FA3E7207A5AC}" type="pres">
      <dgm:prSet presAssocID="{10B3DFFC-4AAC-4740-ADB1-F6CB94ED7A24}" presName="connSite1" presStyleCnt="0"/>
      <dgm:spPr/>
    </dgm:pt>
    <dgm:pt modelId="{E002FE7B-D7AE-4B1F-8E0C-DEC0C12B2C0C}" type="pres">
      <dgm:prSet presAssocID="{225E8D0E-C412-4417-82C1-251E94F307EA}" presName="Name9" presStyleLbl="sibTrans2D1" presStyleIdx="2" presStyleCnt="4" custLinFactNeighborX="555" custLinFactNeighborY="-4563"/>
      <dgm:spPr/>
    </dgm:pt>
    <dgm:pt modelId="{996CE29E-7060-4D58-AFCF-0BD2B5197732}" type="pres">
      <dgm:prSet presAssocID="{4D01C590-CC26-4BCE-82AA-AAD209BF5436}" presName="composite2" presStyleCnt="0"/>
      <dgm:spPr/>
    </dgm:pt>
    <dgm:pt modelId="{6FDC80BD-E186-4C89-9C28-39BBE27A9A46}" type="pres">
      <dgm:prSet presAssocID="{4D01C590-CC26-4BCE-82AA-AAD209BF5436}" presName="dummyNode2" presStyleLbl="node1" presStyleIdx="2" presStyleCnt="5"/>
      <dgm:spPr/>
    </dgm:pt>
    <dgm:pt modelId="{D875BE0D-C5B6-4082-86FC-0344D6255D09}" type="pres">
      <dgm:prSet presAssocID="{4D01C590-CC26-4BCE-82AA-AAD209BF5436}" presName="childNode2" presStyleLbl="bgAcc1" presStyleIdx="3" presStyleCnt="5" custScaleY="102820">
        <dgm:presLayoutVars>
          <dgm:bulletEnabled val="1"/>
        </dgm:presLayoutVars>
      </dgm:prSet>
      <dgm:spPr/>
    </dgm:pt>
    <dgm:pt modelId="{ADE17DB1-8082-4CD8-9C5C-73FE3AD757E0}" type="pres">
      <dgm:prSet presAssocID="{4D01C590-CC26-4BCE-82AA-AAD209BF5436}" presName="childNode2tx" presStyleLbl="bgAcc1" presStyleIdx="3" presStyleCnt="5">
        <dgm:presLayoutVars>
          <dgm:bulletEnabled val="1"/>
        </dgm:presLayoutVars>
      </dgm:prSet>
      <dgm:spPr/>
    </dgm:pt>
    <dgm:pt modelId="{60D1F811-E45E-4463-94D0-1E79BE4FD104}" type="pres">
      <dgm:prSet presAssocID="{4D01C590-CC26-4BCE-82AA-AAD209BF5436}" presName="parentNode2" presStyleLbl="node1" presStyleIdx="3" presStyleCnt="5">
        <dgm:presLayoutVars>
          <dgm:chMax val="0"/>
          <dgm:bulletEnabled val="1"/>
        </dgm:presLayoutVars>
      </dgm:prSet>
      <dgm:spPr/>
    </dgm:pt>
    <dgm:pt modelId="{9BF533A9-56E1-4032-A3D7-8BB328A2A661}" type="pres">
      <dgm:prSet presAssocID="{4D01C590-CC26-4BCE-82AA-AAD209BF5436}" presName="connSite2" presStyleCnt="0"/>
      <dgm:spPr/>
    </dgm:pt>
    <dgm:pt modelId="{C0F64EE5-212A-47FA-B243-31366B5D7DDE}" type="pres">
      <dgm:prSet presAssocID="{C9AD5FC4-0441-44AD-A2DF-FA4828BF9F88}" presName="Name18" presStyleLbl="sibTrans2D1" presStyleIdx="3" presStyleCnt="4"/>
      <dgm:spPr/>
    </dgm:pt>
    <dgm:pt modelId="{C9690C94-3E06-4E07-9185-0EEE3BAF4431}" type="pres">
      <dgm:prSet presAssocID="{1FFDB1C3-4CA2-4A3F-8A38-7C142326F9D6}" presName="composite1" presStyleCnt="0"/>
      <dgm:spPr/>
    </dgm:pt>
    <dgm:pt modelId="{E1942AF5-1E93-4059-B9D5-3CA8BE6B8D14}" type="pres">
      <dgm:prSet presAssocID="{1FFDB1C3-4CA2-4A3F-8A38-7C142326F9D6}" presName="dummyNode1" presStyleLbl="node1" presStyleIdx="3" presStyleCnt="5"/>
      <dgm:spPr/>
    </dgm:pt>
    <dgm:pt modelId="{CD9D3234-E037-49C5-B16E-73E8A02B7BD5}" type="pres">
      <dgm:prSet presAssocID="{1FFDB1C3-4CA2-4A3F-8A38-7C142326F9D6}" presName="childNode1" presStyleLbl="bgAcc1" presStyleIdx="4" presStyleCnt="5" custScaleY="102820">
        <dgm:presLayoutVars>
          <dgm:bulletEnabled val="1"/>
        </dgm:presLayoutVars>
      </dgm:prSet>
      <dgm:spPr/>
    </dgm:pt>
    <dgm:pt modelId="{DCDE9C16-7A87-4C32-B5B9-BA777D561517}" type="pres">
      <dgm:prSet presAssocID="{1FFDB1C3-4CA2-4A3F-8A38-7C142326F9D6}" presName="childNode1tx" presStyleLbl="bgAcc1" presStyleIdx="4" presStyleCnt="5">
        <dgm:presLayoutVars>
          <dgm:bulletEnabled val="1"/>
        </dgm:presLayoutVars>
      </dgm:prSet>
      <dgm:spPr/>
    </dgm:pt>
    <dgm:pt modelId="{CB3FBE03-EF67-4C74-8A5A-363A137F0C46}" type="pres">
      <dgm:prSet presAssocID="{1FFDB1C3-4CA2-4A3F-8A38-7C142326F9D6}" presName="parentNode1" presStyleLbl="node1" presStyleIdx="4" presStyleCnt="5">
        <dgm:presLayoutVars>
          <dgm:chMax val="1"/>
          <dgm:bulletEnabled val="1"/>
        </dgm:presLayoutVars>
      </dgm:prSet>
      <dgm:spPr/>
    </dgm:pt>
    <dgm:pt modelId="{E4C1BEFA-0A12-458B-A5ED-EE041007DA39}" type="pres">
      <dgm:prSet presAssocID="{1FFDB1C3-4CA2-4A3F-8A38-7C142326F9D6}" presName="connSite1" presStyleCnt="0"/>
      <dgm:spPr/>
    </dgm:pt>
  </dgm:ptLst>
  <dgm:cxnLst>
    <dgm:cxn modelId="{B584C300-7377-420B-8D5A-7DD77864B93F}" type="presOf" srcId="{47077CA7-77D6-4D6C-A8DB-04749B26E0E9}" destId="{92CC506E-9340-429F-9574-28714B0853D7}" srcOrd="0" destOrd="2" presId="urn:microsoft.com/office/officeart/2005/8/layout/hProcess4"/>
    <dgm:cxn modelId="{9B9B6107-646B-48F3-91A2-DCB02F562013}" srcId="{10B3DFFC-4AAC-4740-ADB1-F6CB94ED7A24}" destId="{F8BB1E32-126E-4FC8-8E8D-5D2B9C75C101}" srcOrd="1" destOrd="0" parTransId="{1BEF7723-22D1-47A1-9E58-39320E332E09}" sibTransId="{11CBCA72-B3E1-40E9-96D5-DA5A3EB9EB8F}"/>
    <dgm:cxn modelId="{B523CF07-7164-402E-90CA-02D349C4C974}" type="presOf" srcId="{18B4DCA5-E86D-4324-8C85-EACE429A0AF6}" destId="{06243FF6-0042-4065-BE91-11ADB37C6A20}" srcOrd="0" destOrd="0" presId="urn:microsoft.com/office/officeart/2005/8/layout/hProcess4"/>
    <dgm:cxn modelId="{32DC6009-45B3-45BE-8545-AF1FEF74BFB3}" type="presOf" srcId="{2D57338B-AAB7-4630-9E21-DA51A7F161F0}" destId="{EB51CCE5-1DE2-41A2-AABF-AEFCF1009ADF}" srcOrd="0" destOrd="0" presId="urn:microsoft.com/office/officeart/2005/8/layout/hProcess4"/>
    <dgm:cxn modelId="{249F9E0A-ACB0-4B78-B911-870C5A3BA92A}" type="presOf" srcId="{EF9E1B38-8936-4365-A8C4-5C772FEC3DD8}" destId="{748B58FA-68A9-4FD9-A44B-90CF963B2143}" srcOrd="0" destOrd="0" presId="urn:microsoft.com/office/officeart/2005/8/layout/hProcess4"/>
    <dgm:cxn modelId="{D867BF0D-4BEE-420B-B242-385ADDD38FC6}" type="presOf" srcId="{E01C53C0-8F2C-4B0C-8471-03DB2349A37C}" destId="{D875BE0D-C5B6-4082-86FC-0344D6255D09}" srcOrd="0" destOrd="1" presId="urn:microsoft.com/office/officeart/2005/8/layout/hProcess4"/>
    <dgm:cxn modelId="{7F414A17-D036-4F52-A119-C103906F4E1E}" srcId="{758180CC-7374-4BA6-B7F7-F507C7E07F50}" destId="{47077CA7-77D6-4D6C-A8DB-04749B26E0E9}" srcOrd="0" destOrd="0" parTransId="{4AC9469E-5D04-45E5-A267-B92D338C7E4B}" sibTransId="{ACDD20F0-8BFD-4B54-8BAF-E0D0FB46209B}"/>
    <dgm:cxn modelId="{AC426D18-101A-4042-803B-20BE92A4F6FC}" type="presOf" srcId="{D02A059B-5106-4C13-93EC-70AA0DBA7E99}" destId="{C65B2BBE-6C92-4340-93BA-246EB263D91E}" srcOrd="0" destOrd="0" presId="urn:microsoft.com/office/officeart/2005/8/layout/hProcess4"/>
    <dgm:cxn modelId="{788B621D-1E7F-4199-9894-2DD1CF7D189F}" type="presOf" srcId="{F9A8D328-4A3A-4571-BD13-EE4ED854E3D8}" destId="{E4C859BC-D5A6-4EDA-AEDB-F2B63460096C}" srcOrd="0" destOrd="0" presId="urn:microsoft.com/office/officeart/2005/8/layout/hProcess4"/>
    <dgm:cxn modelId="{C658B41F-3088-49AC-93A8-E9064C971827}" type="presOf" srcId="{6CFCD791-7958-481B-93C9-A6190FFD9417}" destId="{CD9D3234-E037-49C5-B16E-73E8A02B7BD5}" srcOrd="0" destOrd="1" presId="urn:microsoft.com/office/officeart/2005/8/layout/hProcess4"/>
    <dgm:cxn modelId="{A42D972C-F70C-43A6-8883-8CBA785F7B1A}" type="presOf" srcId="{758180CC-7374-4BA6-B7F7-F507C7E07F50}" destId="{AA5D4B03-2D23-4E75-83B9-69A2558FA474}" srcOrd="1" destOrd="1" presId="urn:microsoft.com/office/officeart/2005/8/layout/hProcess4"/>
    <dgm:cxn modelId="{225C282D-E5A6-4ECC-90D4-E1368C261EAE}" type="presOf" srcId="{4CD0092B-AB6A-4451-A1CB-9CE911C8F2A0}" destId="{ADE17DB1-8082-4CD8-9C5C-73FE3AD757E0}" srcOrd="1" destOrd="0" presId="urn:microsoft.com/office/officeart/2005/8/layout/hProcess4"/>
    <dgm:cxn modelId="{0F44EA31-59F9-431A-A59B-BF89E4080DFF}" type="presOf" srcId="{F8BB1E32-126E-4FC8-8E8D-5D2B9C75C101}" destId="{DA016B00-0F8D-4F06-BA17-184278810A27}" srcOrd="0" destOrd="1" presId="urn:microsoft.com/office/officeart/2005/8/layout/hProcess4"/>
    <dgm:cxn modelId="{CEF57133-6412-4865-B569-C9C5415EDA78}" srcId="{F9A8D328-4A3A-4571-BD13-EE4ED854E3D8}" destId="{1FFDB1C3-4CA2-4A3F-8A38-7C142326F9D6}" srcOrd="4" destOrd="0" parTransId="{98824BE2-864D-4AEC-8C87-64A0BB66BCF5}" sibTransId="{617C66E1-AFFB-4276-AACD-D728BE61245B}"/>
    <dgm:cxn modelId="{0D8B0635-07FC-435F-AAC4-D28FF05CC4C2}" type="presOf" srcId="{2243428F-5D32-437D-93FD-7AF92416E867}" destId="{CD9D3234-E037-49C5-B16E-73E8A02B7BD5}" srcOrd="0" destOrd="0" presId="urn:microsoft.com/office/officeart/2005/8/layout/hProcess4"/>
    <dgm:cxn modelId="{7914BD3C-ACE1-4204-B109-130EECA65AEE}" srcId="{2FEAA038-9F20-486C-B2D9-D4687F59824D}" destId="{ED92256E-8DD7-4C26-A48B-FDC0EAA24157}" srcOrd="1" destOrd="0" parTransId="{B4C2E92F-6F68-4C98-A03C-C8CA4C6650BC}" sibTransId="{422817F8-16D1-41F2-ACAF-D0E563CF86B1}"/>
    <dgm:cxn modelId="{18BE8D5B-C82B-49A4-AA2C-F461A50682E8}" srcId="{F9A8D328-4A3A-4571-BD13-EE4ED854E3D8}" destId="{10B3DFFC-4AAC-4740-ADB1-F6CB94ED7A24}" srcOrd="2" destOrd="0" parTransId="{F3DF7FF2-A9F1-46CD-82F6-8C6310608C7C}" sibTransId="{225E8D0E-C412-4417-82C1-251E94F307EA}"/>
    <dgm:cxn modelId="{8A9FE461-6F91-43D9-B8EA-4DA0EBEE9D11}" type="presOf" srcId="{10B3DFFC-4AAC-4740-ADB1-F6CB94ED7A24}" destId="{101B1397-1750-4230-9D6B-9D731CB67100}" srcOrd="0" destOrd="0" presId="urn:microsoft.com/office/officeart/2005/8/layout/hProcess4"/>
    <dgm:cxn modelId="{AD6FCC42-8572-42AC-8561-0BA45D840882}" srcId="{1FFDB1C3-4CA2-4A3F-8A38-7C142326F9D6}" destId="{6CFCD791-7958-481B-93C9-A6190FFD9417}" srcOrd="1" destOrd="0" parTransId="{46E0FE39-FB68-43C0-B13A-D2459AAD6D87}" sibTransId="{B1059FDB-4894-44E8-8490-D01DA45DF9F9}"/>
    <dgm:cxn modelId="{71135D64-D40E-4E73-8126-3C563C821534}" type="presOf" srcId="{47077CA7-77D6-4D6C-A8DB-04749B26E0E9}" destId="{AA5D4B03-2D23-4E75-83B9-69A2558FA474}" srcOrd="1" destOrd="2" presId="urn:microsoft.com/office/officeart/2005/8/layout/hProcess4"/>
    <dgm:cxn modelId="{844FD365-9530-4B7A-8E0C-E1860FACBC7A}" srcId="{2FEAA038-9F20-486C-B2D9-D4687F59824D}" destId="{2D57338B-AAB7-4630-9E21-DA51A7F161F0}" srcOrd="0" destOrd="0" parTransId="{8693985A-1B89-4581-B393-BA51B3A0B7C6}" sibTransId="{B42D2DD3-2D6A-41BC-B741-BC6AD0C7F8F8}"/>
    <dgm:cxn modelId="{F70F0A69-D6E1-4A25-A570-C5291AA6B621}" type="presOf" srcId="{758180CC-7374-4BA6-B7F7-F507C7E07F50}" destId="{92CC506E-9340-429F-9574-28714B0853D7}" srcOrd="0" destOrd="1" presId="urn:microsoft.com/office/officeart/2005/8/layout/hProcess4"/>
    <dgm:cxn modelId="{A712076C-4557-4A62-9934-F7118CF8AEE7}" type="presOf" srcId="{ED92256E-8DD7-4C26-A48B-FDC0EAA24157}" destId="{AA992FA1-BBCC-40DE-9F69-8D60DEA872FA}" srcOrd="1" destOrd="1" presId="urn:microsoft.com/office/officeart/2005/8/layout/hProcess4"/>
    <dgm:cxn modelId="{71B76D6C-EE1F-4C01-89EE-C957ED32A7A9}" type="presOf" srcId="{F8BB1E32-126E-4FC8-8E8D-5D2B9C75C101}" destId="{03D17DFD-5A61-41B2-BEF2-0161E815BAEA}" srcOrd="1" destOrd="1" presId="urn:microsoft.com/office/officeart/2005/8/layout/hProcess4"/>
    <dgm:cxn modelId="{CA4ECE4C-1FA4-414D-9278-6A7F9770015F}" type="presOf" srcId="{2243428F-5D32-437D-93FD-7AF92416E867}" destId="{DCDE9C16-7A87-4C32-B5B9-BA777D561517}" srcOrd="1" destOrd="0" presId="urn:microsoft.com/office/officeart/2005/8/layout/hProcess4"/>
    <dgm:cxn modelId="{11BE026D-5019-4BED-B52E-3F08AFFB02CB}" type="presOf" srcId="{E0855BAA-09AF-44A9-992B-3E6BC1BD67E3}" destId="{92CC506E-9340-429F-9574-28714B0853D7}" srcOrd="0" destOrd="0" presId="urn:microsoft.com/office/officeart/2005/8/layout/hProcess4"/>
    <dgm:cxn modelId="{A17FB571-4699-45DD-AAF6-7DAEA70FEF9A}" type="presOf" srcId="{4CD0092B-AB6A-4451-A1CB-9CE911C8F2A0}" destId="{D875BE0D-C5B6-4082-86FC-0344D6255D09}" srcOrd="0" destOrd="0" presId="urn:microsoft.com/office/officeart/2005/8/layout/hProcess4"/>
    <dgm:cxn modelId="{94EB378D-AE0F-46E3-A370-000DD0FD6454}" srcId="{18B4DCA5-E86D-4324-8C85-EACE429A0AF6}" destId="{758180CC-7374-4BA6-B7F7-F507C7E07F50}" srcOrd="1" destOrd="0" parTransId="{EE7CA83C-DF3F-4368-B255-D582026D62CE}" sibTransId="{43B4E835-5111-428D-9300-CB90317CFA33}"/>
    <dgm:cxn modelId="{2735A98D-8497-468E-AC90-BD86C764A399}" type="presOf" srcId="{6CFCD791-7958-481B-93C9-A6190FFD9417}" destId="{DCDE9C16-7A87-4C32-B5B9-BA777D561517}" srcOrd="1" destOrd="1" presId="urn:microsoft.com/office/officeart/2005/8/layout/hProcess4"/>
    <dgm:cxn modelId="{67563E8E-5621-40DA-8735-AB29FE56625C}" type="presOf" srcId="{2D57338B-AAB7-4630-9E21-DA51A7F161F0}" destId="{AA992FA1-BBCC-40DE-9F69-8D60DEA872FA}" srcOrd="1" destOrd="0" presId="urn:microsoft.com/office/officeart/2005/8/layout/hProcess4"/>
    <dgm:cxn modelId="{9FEB4B8E-6729-4D8B-A3BF-04404DEC3A03}" type="presOf" srcId="{4D01C590-CC26-4BCE-82AA-AAD209BF5436}" destId="{60D1F811-E45E-4463-94D0-1E79BE4FD104}" srcOrd="0" destOrd="0" presId="urn:microsoft.com/office/officeart/2005/8/layout/hProcess4"/>
    <dgm:cxn modelId="{36995199-AC5F-4A7F-B56A-A8BC66AEB9B8}" srcId="{18B4DCA5-E86D-4324-8C85-EACE429A0AF6}" destId="{E0855BAA-09AF-44A9-992B-3E6BC1BD67E3}" srcOrd="0" destOrd="0" parTransId="{07018639-561F-4155-9268-EA190CD367E6}" sibTransId="{B42E07C7-179D-47B5-87FA-88B5C66AD79C}"/>
    <dgm:cxn modelId="{94C9E399-8797-4264-B547-36DD58B1D4A3}" type="presOf" srcId="{C9AD5FC4-0441-44AD-A2DF-FA4828BF9F88}" destId="{C0F64EE5-212A-47FA-B243-31366B5D7DDE}" srcOrd="0" destOrd="0" presId="urn:microsoft.com/office/officeart/2005/8/layout/hProcess4"/>
    <dgm:cxn modelId="{CB91199C-8C71-4BF5-9EF3-E84005F91200}" type="presOf" srcId="{225E8D0E-C412-4417-82C1-251E94F307EA}" destId="{E002FE7B-D7AE-4B1F-8E0C-DEC0C12B2C0C}" srcOrd="0" destOrd="0" presId="urn:microsoft.com/office/officeart/2005/8/layout/hProcess4"/>
    <dgm:cxn modelId="{878046A1-FAE7-40C0-8554-5268C4353B0B}" type="presOf" srcId="{294C444A-A629-472A-A108-6EDE7A96EA0F}" destId="{DA016B00-0F8D-4F06-BA17-184278810A27}" srcOrd="0" destOrd="0" presId="urn:microsoft.com/office/officeart/2005/8/layout/hProcess4"/>
    <dgm:cxn modelId="{C0B89EB4-AEF5-49BC-807D-05EC3ED37C8A}" srcId="{4D01C590-CC26-4BCE-82AA-AAD209BF5436}" destId="{E01C53C0-8F2C-4B0C-8471-03DB2349A37C}" srcOrd="1" destOrd="0" parTransId="{106C8F83-D973-47AB-B84C-B7F05854605F}" sibTransId="{0313B6D4-CCB5-40D4-AED6-02B2227E7D15}"/>
    <dgm:cxn modelId="{B9B338B5-C1BC-4202-A60B-2BD9DEBA1835}" srcId="{F9A8D328-4A3A-4571-BD13-EE4ED854E3D8}" destId="{2FEAA038-9F20-486C-B2D9-D4687F59824D}" srcOrd="1" destOrd="0" parTransId="{49E21DE4-DFC8-4901-972E-DE5A0B5BD678}" sibTransId="{D02A059B-5106-4C13-93EC-70AA0DBA7E99}"/>
    <dgm:cxn modelId="{909B42BD-BF6C-44FB-894B-333E5E2B722C}" srcId="{4D01C590-CC26-4BCE-82AA-AAD209BF5436}" destId="{4CD0092B-AB6A-4451-A1CB-9CE911C8F2A0}" srcOrd="0" destOrd="0" parTransId="{02036924-80B3-4D20-9C65-F31D40B2F073}" sibTransId="{184EEA8F-D4A6-4836-B7DC-7A698BE71A97}"/>
    <dgm:cxn modelId="{60B406BF-1E5C-442C-88A1-72A5866A2481}" type="presOf" srcId="{ED92256E-8DD7-4C26-A48B-FDC0EAA24157}" destId="{EB51CCE5-1DE2-41A2-AABF-AEFCF1009ADF}" srcOrd="0" destOrd="1" presId="urn:microsoft.com/office/officeart/2005/8/layout/hProcess4"/>
    <dgm:cxn modelId="{8A69A5BF-87CD-4A94-B5EF-DF901C75CB09}" srcId="{F9A8D328-4A3A-4571-BD13-EE4ED854E3D8}" destId="{4D01C590-CC26-4BCE-82AA-AAD209BF5436}" srcOrd="3" destOrd="0" parTransId="{A105E237-2C3B-4379-ADF9-034AB54D3921}" sibTransId="{C9AD5FC4-0441-44AD-A2DF-FA4828BF9F88}"/>
    <dgm:cxn modelId="{DE79A2C7-53C8-4957-BB45-D38E38270A75}" srcId="{1FFDB1C3-4CA2-4A3F-8A38-7C142326F9D6}" destId="{2243428F-5D32-437D-93FD-7AF92416E867}" srcOrd="0" destOrd="0" parTransId="{AB25FB62-23FB-45B2-809B-A464E4ACBE8C}" sibTransId="{967252DF-B284-4C98-A53A-D5FBE9D47AF7}"/>
    <dgm:cxn modelId="{4BC830D3-5B79-47A1-8852-F707DA4F82C3}" type="presOf" srcId="{2FEAA038-9F20-486C-B2D9-D4687F59824D}" destId="{9BF074E9-F204-4481-9021-2DB22FACB821}" srcOrd="0" destOrd="0" presId="urn:microsoft.com/office/officeart/2005/8/layout/hProcess4"/>
    <dgm:cxn modelId="{8CB7ACD8-AEC5-4642-94DC-3E1F83F63422}" type="presOf" srcId="{E0855BAA-09AF-44A9-992B-3E6BC1BD67E3}" destId="{AA5D4B03-2D23-4E75-83B9-69A2558FA474}" srcOrd="1" destOrd="0" presId="urn:microsoft.com/office/officeart/2005/8/layout/hProcess4"/>
    <dgm:cxn modelId="{BA457BDC-3954-424F-A549-9D20D815F70F}" srcId="{F9A8D328-4A3A-4571-BD13-EE4ED854E3D8}" destId="{18B4DCA5-E86D-4324-8C85-EACE429A0AF6}" srcOrd="0" destOrd="0" parTransId="{93E5A13A-2E3D-4E49-AA95-E6577A4E592A}" sibTransId="{EF9E1B38-8936-4365-A8C4-5C772FEC3DD8}"/>
    <dgm:cxn modelId="{85E531E2-8B3F-4019-8C4B-2C6003E1AF58}" srcId="{10B3DFFC-4AAC-4740-ADB1-F6CB94ED7A24}" destId="{294C444A-A629-472A-A108-6EDE7A96EA0F}" srcOrd="0" destOrd="0" parTransId="{5DEFEC9C-C63C-4AE2-9A3B-004B2E611B01}" sibTransId="{DFBF048D-B759-49E6-9F4B-14F848469046}"/>
    <dgm:cxn modelId="{29C30AE5-0660-4B78-9B36-2447C03E5D71}" type="presOf" srcId="{E01C53C0-8F2C-4B0C-8471-03DB2349A37C}" destId="{ADE17DB1-8082-4CD8-9C5C-73FE3AD757E0}" srcOrd="1" destOrd="1" presId="urn:microsoft.com/office/officeart/2005/8/layout/hProcess4"/>
    <dgm:cxn modelId="{42EE87EA-A2CF-4C9B-8FE6-44BFE55123AD}" type="presOf" srcId="{1FFDB1C3-4CA2-4A3F-8A38-7C142326F9D6}" destId="{CB3FBE03-EF67-4C74-8A5A-363A137F0C46}" srcOrd="0" destOrd="0" presId="urn:microsoft.com/office/officeart/2005/8/layout/hProcess4"/>
    <dgm:cxn modelId="{06769BF7-39DC-4BC1-B139-AB20492A71CA}" type="presOf" srcId="{294C444A-A629-472A-A108-6EDE7A96EA0F}" destId="{03D17DFD-5A61-41B2-BEF2-0161E815BAEA}" srcOrd="1" destOrd="0" presId="urn:microsoft.com/office/officeart/2005/8/layout/hProcess4"/>
    <dgm:cxn modelId="{658EE59E-B896-4CF5-AFD0-1F083620B1C0}" type="presParOf" srcId="{E4C859BC-D5A6-4EDA-AEDB-F2B63460096C}" destId="{728DB209-8E32-4629-9C43-8C2EF2F7EB63}" srcOrd="0" destOrd="0" presId="urn:microsoft.com/office/officeart/2005/8/layout/hProcess4"/>
    <dgm:cxn modelId="{D6D5348C-BECF-4725-BBB4-AF84467E1B7B}" type="presParOf" srcId="{E4C859BC-D5A6-4EDA-AEDB-F2B63460096C}" destId="{79368887-748E-456C-A0D0-9FA992CCB4D1}" srcOrd="1" destOrd="0" presId="urn:microsoft.com/office/officeart/2005/8/layout/hProcess4"/>
    <dgm:cxn modelId="{6382F220-52E0-4A09-914D-710BEA27FB20}" type="presParOf" srcId="{E4C859BC-D5A6-4EDA-AEDB-F2B63460096C}" destId="{CD0D5721-CB4E-43E7-AA0D-02B74A3AB682}" srcOrd="2" destOrd="0" presId="urn:microsoft.com/office/officeart/2005/8/layout/hProcess4"/>
    <dgm:cxn modelId="{996E8AFF-78E2-4EE7-84EF-3FC283B24C16}" type="presParOf" srcId="{CD0D5721-CB4E-43E7-AA0D-02B74A3AB682}" destId="{74DF81B1-8FCA-4429-9A23-46E17FDB9CCE}" srcOrd="0" destOrd="0" presId="urn:microsoft.com/office/officeart/2005/8/layout/hProcess4"/>
    <dgm:cxn modelId="{409778A8-2CBD-4204-801B-480E506ACC58}" type="presParOf" srcId="{74DF81B1-8FCA-4429-9A23-46E17FDB9CCE}" destId="{8CD16AD3-A3EC-4E18-B7D6-A4D6899C200F}" srcOrd="0" destOrd="0" presId="urn:microsoft.com/office/officeart/2005/8/layout/hProcess4"/>
    <dgm:cxn modelId="{4EF6E4F5-85BB-4EF4-B885-E8BE9DF49095}" type="presParOf" srcId="{74DF81B1-8FCA-4429-9A23-46E17FDB9CCE}" destId="{92CC506E-9340-429F-9574-28714B0853D7}" srcOrd="1" destOrd="0" presId="urn:microsoft.com/office/officeart/2005/8/layout/hProcess4"/>
    <dgm:cxn modelId="{6524FD78-0E44-4E71-97B6-8985A1A3445D}" type="presParOf" srcId="{74DF81B1-8FCA-4429-9A23-46E17FDB9CCE}" destId="{AA5D4B03-2D23-4E75-83B9-69A2558FA474}" srcOrd="2" destOrd="0" presId="urn:microsoft.com/office/officeart/2005/8/layout/hProcess4"/>
    <dgm:cxn modelId="{83439D16-FF30-4935-9B08-089447CC3725}" type="presParOf" srcId="{74DF81B1-8FCA-4429-9A23-46E17FDB9CCE}" destId="{06243FF6-0042-4065-BE91-11ADB37C6A20}" srcOrd="3" destOrd="0" presId="urn:microsoft.com/office/officeart/2005/8/layout/hProcess4"/>
    <dgm:cxn modelId="{32467F89-50AE-40F4-AE66-E47DF88A6AF2}" type="presParOf" srcId="{74DF81B1-8FCA-4429-9A23-46E17FDB9CCE}" destId="{35394AF2-B3E4-4396-A140-836D09560972}" srcOrd="4" destOrd="0" presId="urn:microsoft.com/office/officeart/2005/8/layout/hProcess4"/>
    <dgm:cxn modelId="{741D32A2-AC26-4595-B4A7-BD6926CB77EC}" type="presParOf" srcId="{CD0D5721-CB4E-43E7-AA0D-02B74A3AB682}" destId="{748B58FA-68A9-4FD9-A44B-90CF963B2143}" srcOrd="1" destOrd="0" presId="urn:microsoft.com/office/officeart/2005/8/layout/hProcess4"/>
    <dgm:cxn modelId="{0F12E919-7397-4E48-8A79-A46EACCB1989}" type="presParOf" srcId="{CD0D5721-CB4E-43E7-AA0D-02B74A3AB682}" destId="{08E2A25B-DE91-4AD9-A151-61EC42E561D9}" srcOrd="2" destOrd="0" presId="urn:microsoft.com/office/officeart/2005/8/layout/hProcess4"/>
    <dgm:cxn modelId="{5F316BF0-60EA-4DFA-BB3C-E017F910D5C9}" type="presParOf" srcId="{08E2A25B-DE91-4AD9-A151-61EC42E561D9}" destId="{AC07DCFE-21D2-4CF5-834C-BEA9E9FA1427}" srcOrd="0" destOrd="0" presId="urn:microsoft.com/office/officeart/2005/8/layout/hProcess4"/>
    <dgm:cxn modelId="{C6AFC0BD-DC6D-4946-8DF8-0669AF709654}" type="presParOf" srcId="{08E2A25B-DE91-4AD9-A151-61EC42E561D9}" destId="{EB51CCE5-1DE2-41A2-AABF-AEFCF1009ADF}" srcOrd="1" destOrd="0" presId="urn:microsoft.com/office/officeart/2005/8/layout/hProcess4"/>
    <dgm:cxn modelId="{7278CB6F-81FC-4AB4-B9D8-9E4EB960381E}" type="presParOf" srcId="{08E2A25B-DE91-4AD9-A151-61EC42E561D9}" destId="{AA992FA1-BBCC-40DE-9F69-8D60DEA872FA}" srcOrd="2" destOrd="0" presId="urn:microsoft.com/office/officeart/2005/8/layout/hProcess4"/>
    <dgm:cxn modelId="{DAFFE58F-2A16-4EF7-B2E0-A03BF733663D}" type="presParOf" srcId="{08E2A25B-DE91-4AD9-A151-61EC42E561D9}" destId="{9BF074E9-F204-4481-9021-2DB22FACB821}" srcOrd="3" destOrd="0" presId="urn:microsoft.com/office/officeart/2005/8/layout/hProcess4"/>
    <dgm:cxn modelId="{E82DADA9-0B63-4A53-BA5C-91923ADCE2C3}" type="presParOf" srcId="{08E2A25B-DE91-4AD9-A151-61EC42E561D9}" destId="{97A67495-B615-4AA6-A8F0-FD51B4F257BE}" srcOrd="4" destOrd="0" presId="urn:microsoft.com/office/officeart/2005/8/layout/hProcess4"/>
    <dgm:cxn modelId="{8F71A383-1A03-4EB3-8303-DC1C9989269E}" type="presParOf" srcId="{CD0D5721-CB4E-43E7-AA0D-02B74A3AB682}" destId="{C65B2BBE-6C92-4340-93BA-246EB263D91E}" srcOrd="3" destOrd="0" presId="urn:microsoft.com/office/officeart/2005/8/layout/hProcess4"/>
    <dgm:cxn modelId="{EF4CDD7F-BF0D-4865-A3BA-8ACE41493758}" type="presParOf" srcId="{CD0D5721-CB4E-43E7-AA0D-02B74A3AB682}" destId="{5FD0CE56-E241-4C2F-BBF6-5D20CEC6A1A7}" srcOrd="4" destOrd="0" presId="urn:microsoft.com/office/officeart/2005/8/layout/hProcess4"/>
    <dgm:cxn modelId="{720F8353-88A2-4BE2-ABE4-7903FA775590}" type="presParOf" srcId="{5FD0CE56-E241-4C2F-BBF6-5D20CEC6A1A7}" destId="{C4D1C5E6-CE99-4496-B406-E01C27354D0C}" srcOrd="0" destOrd="0" presId="urn:microsoft.com/office/officeart/2005/8/layout/hProcess4"/>
    <dgm:cxn modelId="{035452B3-8FC4-4B55-BB3B-FB445B3FAD83}" type="presParOf" srcId="{5FD0CE56-E241-4C2F-BBF6-5D20CEC6A1A7}" destId="{DA016B00-0F8D-4F06-BA17-184278810A27}" srcOrd="1" destOrd="0" presId="urn:microsoft.com/office/officeart/2005/8/layout/hProcess4"/>
    <dgm:cxn modelId="{A5A9AD9E-0209-4DFC-8395-4A2467623F49}" type="presParOf" srcId="{5FD0CE56-E241-4C2F-BBF6-5D20CEC6A1A7}" destId="{03D17DFD-5A61-41B2-BEF2-0161E815BAEA}" srcOrd="2" destOrd="0" presId="urn:microsoft.com/office/officeart/2005/8/layout/hProcess4"/>
    <dgm:cxn modelId="{9D24E87E-60A8-4ABD-A4B6-7A203E377213}" type="presParOf" srcId="{5FD0CE56-E241-4C2F-BBF6-5D20CEC6A1A7}" destId="{101B1397-1750-4230-9D6B-9D731CB67100}" srcOrd="3" destOrd="0" presId="urn:microsoft.com/office/officeart/2005/8/layout/hProcess4"/>
    <dgm:cxn modelId="{C285495C-5947-4E28-90B2-83672CB45811}" type="presParOf" srcId="{5FD0CE56-E241-4C2F-BBF6-5D20CEC6A1A7}" destId="{A27601DC-0A29-48DB-BB1A-FA3E7207A5AC}" srcOrd="4" destOrd="0" presId="urn:microsoft.com/office/officeart/2005/8/layout/hProcess4"/>
    <dgm:cxn modelId="{049A3714-F2CC-4678-AA88-C366057D87E6}" type="presParOf" srcId="{CD0D5721-CB4E-43E7-AA0D-02B74A3AB682}" destId="{E002FE7B-D7AE-4B1F-8E0C-DEC0C12B2C0C}" srcOrd="5" destOrd="0" presId="urn:microsoft.com/office/officeart/2005/8/layout/hProcess4"/>
    <dgm:cxn modelId="{E9E7F2EB-03EE-4842-8C19-B8A8B1E60ED5}" type="presParOf" srcId="{CD0D5721-CB4E-43E7-AA0D-02B74A3AB682}" destId="{996CE29E-7060-4D58-AFCF-0BD2B5197732}" srcOrd="6" destOrd="0" presId="urn:microsoft.com/office/officeart/2005/8/layout/hProcess4"/>
    <dgm:cxn modelId="{9C71833B-0917-472F-A95E-054294B5E840}" type="presParOf" srcId="{996CE29E-7060-4D58-AFCF-0BD2B5197732}" destId="{6FDC80BD-E186-4C89-9C28-39BBE27A9A46}" srcOrd="0" destOrd="0" presId="urn:microsoft.com/office/officeart/2005/8/layout/hProcess4"/>
    <dgm:cxn modelId="{4E5BE358-67A1-4F19-8EFA-C0181A4E4C12}" type="presParOf" srcId="{996CE29E-7060-4D58-AFCF-0BD2B5197732}" destId="{D875BE0D-C5B6-4082-86FC-0344D6255D09}" srcOrd="1" destOrd="0" presId="urn:microsoft.com/office/officeart/2005/8/layout/hProcess4"/>
    <dgm:cxn modelId="{34701268-0A59-4ED2-8415-CA479E5DDFCF}" type="presParOf" srcId="{996CE29E-7060-4D58-AFCF-0BD2B5197732}" destId="{ADE17DB1-8082-4CD8-9C5C-73FE3AD757E0}" srcOrd="2" destOrd="0" presId="urn:microsoft.com/office/officeart/2005/8/layout/hProcess4"/>
    <dgm:cxn modelId="{B1086FE3-DE44-4A36-A20B-B44B309DBE80}" type="presParOf" srcId="{996CE29E-7060-4D58-AFCF-0BD2B5197732}" destId="{60D1F811-E45E-4463-94D0-1E79BE4FD104}" srcOrd="3" destOrd="0" presId="urn:microsoft.com/office/officeart/2005/8/layout/hProcess4"/>
    <dgm:cxn modelId="{565E827C-BD7A-4D92-A6C3-E3BC67837D0C}" type="presParOf" srcId="{996CE29E-7060-4D58-AFCF-0BD2B5197732}" destId="{9BF533A9-56E1-4032-A3D7-8BB328A2A661}" srcOrd="4" destOrd="0" presId="urn:microsoft.com/office/officeart/2005/8/layout/hProcess4"/>
    <dgm:cxn modelId="{11877863-2BC1-45D1-A994-DEDC92D362DA}" type="presParOf" srcId="{CD0D5721-CB4E-43E7-AA0D-02B74A3AB682}" destId="{C0F64EE5-212A-47FA-B243-31366B5D7DDE}" srcOrd="7" destOrd="0" presId="urn:microsoft.com/office/officeart/2005/8/layout/hProcess4"/>
    <dgm:cxn modelId="{5E44A293-D3E7-48D6-945B-0A9C441EDE3F}" type="presParOf" srcId="{CD0D5721-CB4E-43E7-AA0D-02B74A3AB682}" destId="{C9690C94-3E06-4E07-9185-0EEE3BAF4431}" srcOrd="8" destOrd="0" presId="urn:microsoft.com/office/officeart/2005/8/layout/hProcess4"/>
    <dgm:cxn modelId="{33BFE8E1-C336-4AC6-95D9-B37C14D2D187}" type="presParOf" srcId="{C9690C94-3E06-4E07-9185-0EEE3BAF4431}" destId="{E1942AF5-1E93-4059-B9D5-3CA8BE6B8D14}" srcOrd="0" destOrd="0" presId="urn:microsoft.com/office/officeart/2005/8/layout/hProcess4"/>
    <dgm:cxn modelId="{84EF4602-8E7D-4EE8-B0ED-1DBC331E11C4}" type="presParOf" srcId="{C9690C94-3E06-4E07-9185-0EEE3BAF4431}" destId="{CD9D3234-E037-49C5-B16E-73E8A02B7BD5}" srcOrd="1" destOrd="0" presId="urn:microsoft.com/office/officeart/2005/8/layout/hProcess4"/>
    <dgm:cxn modelId="{98D431A6-1A00-4C88-BDE1-0BA0ABB53189}" type="presParOf" srcId="{C9690C94-3E06-4E07-9185-0EEE3BAF4431}" destId="{DCDE9C16-7A87-4C32-B5B9-BA777D561517}" srcOrd="2" destOrd="0" presId="urn:microsoft.com/office/officeart/2005/8/layout/hProcess4"/>
    <dgm:cxn modelId="{EEC24104-380D-4D99-AD61-6346549DCBA2}" type="presParOf" srcId="{C9690C94-3E06-4E07-9185-0EEE3BAF4431}" destId="{CB3FBE03-EF67-4C74-8A5A-363A137F0C46}" srcOrd="3" destOrd="0" presId="urn:microsoft.com/office/officeart/2005/8/layout/hProcess4"/>
    <dgm:cxn modelId="{49FD6A33-9F9E-4322-A312-60E994CFBF62}" type="presParOf" srcId="{C9690C94-3E06-4E07-9185-0EEE3BAF4431}" destId="{E4C1BEFA-0A12-458B-A5ED-EE041007DA39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CC506E-9340-429F-9574-28714B0853D7}">
      <dsp:nvSpPr>
        <dsp:cNvPr id="0" name=""/>
        <dsp:cNvSpPr/>
      </dsp:nvSpPr>
      <dsp:spPr>
        <a:xfrm>
          <a:off x="8362" y="2181454"/>
          <a:ext cx="2051219" cy="1425727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ED7D3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0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Select correct WO Priority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0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Select correct Warranty Submission Type</a:t>
          </a:r>
        </a:p>
        <a:p>
          <a:pPr marL="114300" lvl="2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0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Select correct Service Code</a:t>
          </a:r>
        </a:p>
      </dsp:txBody>
      <dsp:txXfrm>
        <a:off x="41172" y="2214264"/>
        <a:ext cx="1985599" cy="1054594"/>
      </dsp:txXfrm>
    </dsp:sp>
    <dsp:sp modelId="{748B58FA-68A9-4FD9-A44B-90CF963B2143}">
      <dsp:nvSpPr>
        <dsp:cNvPr id="0" name=""/>
        <dsp:cNvSpPr/>
      </dsp:nvSpPr>
      <dsp:spPr>
        <a:xfrm>
          <a:off x="1165226" y="2289125"/>
          <a:ext cx="2047991" cy="2047991"/>
        </a:xfrm>
        <a:prstGeom prst="leftCircularArrow">
          <a:avLst>
            <a:gd name="adj1" fmla="val 3015"/>
            <a:gd name="adj2" fmla="val 369833"/>
            <a:gd name="adj3" fmla="val 2352007"/>
            <a:gd name="adj4" fmla="val 9231153"/>
            <a:gd name="adj5" fmla="val 3518"/>
          </a:avLst>
        </a:prstGeom>
        <a:solidFill>
          <a:srgbClr val="ED7D31"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243FF6-0042-4065-BE91-11ADB37C6A20}">
      <dsp:nvSpPr>
        <dsp:cNvPr id="0" name=""/>
        <dsp:cNvSpPr/>
      </dsp:nvSpPr>
      <dsp:spPr>
        <a:xfrm>
          <a:off x="540478" y="3211010"/>
          <a:ext cx="1579180" cy="627987"/>
        </a:xfrm>
        <a:prstGeom prst="roundRect">
          <a:avLst>
            <a:gd name="adj" fmla="val 10000"/>
          </a:avLst>
        </a:prstGeom>
        <a:solidFill>
          <a:srgbClr val="ED7D31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b="1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Step 1 – Create the WO</a:t>
          </a:r>
        </a:p>
      </dsp:txBody>
      <dsp:txXfrm>
        <a:off x="558871" y="3229403"/>
        <a:ext cx="1542394" cy="591201"/>
      </dsp:txXfrm>
    </dsp:sp>
    <dsp:sp modelId="{EB51CCE5-1DE2-41A2-AABF-AEFCF1009ADF}">
      <dsp:nvSpPr>
        <dsp:cNvPr id="0" name=""/>
        <dsp:cNvSpPr/>
      </dsp:nvSpPr>
      <dsp:spPr>
        <a:xfrm>
          <a:off x="2413702" y="2299030"/>
          <a:ext cx="1925615" cy="1190575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A5A5A5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0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Make labor adjustments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0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Close the WO using the Warranty Payment Method for the particular manufacturer</a:t>
          </a:r>
        </a:p>
      </dsp:txBody>
      <dsp:txXfrm>
        <a:off x="2441100" y="2581552"/>
        <a:ext cx="1870819" cy="880655"/>
      </dsp:txXfrm>
    </dsp:sp>
    <dsp:sp modelId="{C65B2BBE-6C92-4340-93BA-246EB263D91E}">
      <dsp:nvSpPr>
        <dsp:cNvPr id="0" name=""/>
        <dsp:cNvSpPr/>
      </dsp:nvSpPr>
      <dsp:spPr>
        <a:xfrm>
          <a:off x="3484557" y="1419725"/>
          <a:ext cx="2313151" cy="2313151"/>
        </a:xfrm>
        <a:prstGeom prst="circularArrow">
          <a:avLst>
            <a:gd name="adj1" fmla="val 2669"/>
            <a:gd name="adj2" fmla="val 324800"/>
            <a:gd name="adj3" fmla="val 19360677"/>
            <a:gd name="adj4" fmla="val 12436498"/>
            <a:gd name="adj5" fmla="val 3114"/>
          </a:avLst>
        </a:prstGeom>
        <a:solidFill>
          <a:srgbClr val="A5A5A5"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F074E9-F204-4481-9021-2DB22FACB821}">
      <dsp:nvSpPr>
        <dsp:cNvPr id="0" name=""/>
        <dsp:cNvSpPr/>
      </dsp:nvSpPr>
      <dsp:spPr>
        <a:xfrm>
          <a:off x="2773862" y="1924135"/>
          <a:ext cx="1797486" cy="627987"/>
        </a:xfrm>
        <a:prstGeom prst="roundRect">
          <a:avLst>
            <a:gd name="adj" fmla="val 10000"/>
          </a:avLst>
        </a:prstGeom>
        <a:solidFill>
          <a:srgbClr val="A5A5A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b="1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Step 2 – Adjust Labor and Close WO</a:t>
          </a:r>
        </a:p>
      </dsp:txBody>
      <dsp:txXfrm>
        <a:off x="2792255" y="1942528"/>
        <a:ext cx="1760700" cy="591201"/>
      </dsp:txXfrm>
    </dsp:sp>
    <dsp:sp modelId="{DA016B00-0F8D-4F06-BA17-184278810A27}">
      <dsp:nvSpPr>
        <dsp:cNvPr id="0" name=""/>
        <dsp:cNvSpPr/>
      </dsp:nvSpPr>
      <dsp:spPr>
        <a:xfrm>
          <a:off x="4865392" y="2141152"/>
          <a:ext cx="1776577" cy="1506626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FFC0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0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The claim request is created when clicking Accept from the Finalize Screen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0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You do not have to submit the claim at the time that the claim request is created</a:t>
          </a:r>
        </a:p>
      </dsp:txBody>
      <dsp:txXfrm>
        <a:off x="4900064" y="2175824"/>
        <a:ext cx="1707233" cy="1114434"/>
      </dsp:txXfrm>
    </dsp:sp>
    <dsp:sp modelId="{E002FE7B-D7AE-4B1F-8E0C-DEC0C12B2C0C}">
      <dsp:nvSpPr>
        <dsp:cNvPr id="0" name=""/>
        <dsp:cNvSpPr/>
      </dsp:nvSpPr>
      <dsp:spPr>
        <a:xfrm>
          <a:off x="5851971" y="2458768"/>
          <a:ext cx="1960954" cy="1960954"/>
        </a:xfrm>
        <a:prstGeom prst="leftCircularArrow">
          <a:avLst>
            <a:gd name="adj1" fmla="val 3149"/>
            <a:gd name="adj2" fmla="val 387468"/>
            <a:gd name="adj3" fmla="val 1997471"/>
            <a:gd name="adj4" fmla="val 8858982"/>
            <a:gd name="adj5" fmla="val 3674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1B1397-1750-4230-9D6B-9D731CB67100}">
      <dsp:nvSpPr>
        <dsp:cNvPr id="0" name=""/>
        <dsp:cNvSpPr/>
      </dsp:nvSpPr>
      <dsp:spPr>
        <a:xfrm>
          <a:off x="5260187" y="3389588"/>
          <a:ext cx="1579180" cy="627987"/>
        </a:xfrm>
        <a:prstGeom prst="roundRect">
          <a:avLst>
            <a:gd name="adj" fmla="val 10000"/>
          </a:avLst>
        </a:prstGeom>
        <a:solidFill>
          <a:srgbClr val="ED0000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b="1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Step 3 – Create Claim Request</a:t>
          </a:r>
        </a:p>
      </dsp:txBody>
      <dsp:txXfrm>
        <a:off x="5278580" y="3407981"/>
        <a:ext cx="1542394" cy="591201"/>
      </dsp:txXfrm>
    </dsp:sp>
    <dsp:sp modelId="{D875BE0D-C5B6-4082-86FC-0344D6255D09}">
      <dsp:nvSpPr>
        <dsp:cNvPr id="0" name=""/>
        <dsp:cNvSpPr/>
      </dsp:nvSpPr>
      <dsp:spPr>
        <a:xfrm>
          <a:off x="7133411" y="2140857"/>
          <a:ext cx="1776577" cy="1506626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0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Claims can be tracked using Warranty Request Selection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0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You will add the claim number when you click Submit from the Claim Request</a:t>
          </a:r>
        </a:p>
      </dsp:txBody>
      <dsp:txXfrm>
        <a:off x="7168083" y="2498378"/>
        <a:ext cx="1707233" cy="1114434"/>
      </dsp:txXfrm>
    </dsp:sp>
    <dsp:sp modelId="{C0F64EE5-212A-47FA-B243-31366B5D7DDE}">
      <dsp:nvSpPr>
        <dsp:cNvPr id="0" name=""/>
        <dsp:cNvSpPr/>
      </dsp:nvSpPr>
      <dsp:spPr>
        <a:xfrm>
          <a:off x="8117072" y="1261272"/>
          <a:ext cx="2185844" cy="2185844"/>
        </a:xfrm>
        <a:prstGeom prst="circularArrow">
          <a:avLst>
            <a:gd name="adj1" fmla="val 2825"/>
            <a:gd name="adj2" fmla="val 344967"/>
            <a:gd name="adj3" fmla="val 19479523"/>
            <a:gd name="adj4" fmla="val 12575511"/>
            <a:gd name="adj5" fmla="val 3296"/>
          </a:avLst>
        </a:prstGeom>
        <a:solidFill>
          <a:srgbClr val="5B9BD5"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D1F811-E45E-4463-94D0-1E79BE4FD104}">
      <dsp:nvSpPr>
        <dsp:cNvPr id="0" name=""/>
        <dsp:cNvSpPr/>
      </dsp:nvSpPr>
      <dsp:spPr>
        <a:xfrm>
          <a:off x="7528207" y="1847524"/>
          <a:ext cx="1579180" cy="627987"/>
        </a:xfrm>
        <a:prstGeom prst="roundRect">
          <a:avLst>
            <a:gd name="adj" fmla="val 10000"/>
          </a:avLst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b="1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Step 4 – Track Claims</a:t>
          </a:r>
        </a:p>
      </dsp:txBody>
      <dsp:txXfrm>
        <a:off x="7546600" y="1865917"/>
        <a:ext cx="1542394" cy="591201"/>
      </dsp:txXfrm>
    </dsp:sp>
    <dsp:sp modelId="{CD9D3234-E037-49C5-B16E-73E8A02B7BD5}">
      <dsp:nvSpPr>
        <dsp:cNvPr id="0" name=""/>
        <dsp:cNvSpPr/>
      </dsp:nvSpPr>
      <dsp:spPr>
        <a:xfrm>
          <a:off x="9401431" y="2141152"/>
          <a:ext cx="1776577" cy="1506626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70AD47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0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Warranty Credit is applied using the Claim Request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0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Can apply partial payment and leave open for additional payment or apply credit and close</a:t>
          </a:r>
        </a:p>
      </dsp:txBody>
      <dsp:txXfrm>
        <a:off x="9436103" y="2175824"/>
        <a:ext cx="1707233" cy="1114434"/>
      </dsp:txXfrm>
    </dsp:sp>
    <dsp:sp modelId="{CB3FBE03-EF67-4C74-8A5A-363A137F0C46}">
      <dsp:nvSpPr>
        <dsp:cNvPr id="0" name=""/>
        <dsp:cNvSpPr/>
      </dsp:nvSpPr>
      <dsp:spPr>
        <a:xfrm>
          <a:off x="9796226" y="3313124"/>
          <a:ext cx="1579180" cy="627987"/>
        </a:xfrm>
        <a:prstGeom prst="roundRect">
          <a:avLst>
            <a:gd name="adj" fmla="val 10000"/>
          </a:avLst>
        </a:prstGeom>
        <a:solidFill>
          <a:srgbClr val="70AD47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b="1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Step 5 – Apply Credit and close claim</a:t>
          </a:r>
          <a:endParaRPr lang="en-US" sz="1000" kern="1200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9814619" y="3331517"/>
        <a:ext cx="1542394" cy="5912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784508CF-F35E-4706-9BA6-77B79739D350}" type="datetimeFigureOut">
              <a:rPr lang="en-US"/>
              <a:pPr>
                <a:defRPr/>
              </a:pPr>
              <a:t>2/7/2025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0C508FB5-316F-4A35-B1F0-6AB2FEB5A1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0737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497A26D-E782-4A23-BE45-60EE98FD9B72}" type="datetimeFigureOut">
              <a:rPr lang="en-US"/>
              <a:pPr>
                <a:defRPr/>
              </a:pPr>
              <a:t>2/7/2025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696913"/>
            <a:ext cx="6196013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03B2A7E-0BD1-4B2E-9C7E-29952F5650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752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704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D89FA2-7B62-CA74-B7A2-FE973630D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682C57-E6D4-7794-1BB2-A910785A47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96764C-74B0-00C4-BD4D-A95A7108F6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9A9666-C0C8-D595-12E5-8DE9F954B4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728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191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28B1E-0BC8-8810-9FD4-C0761512D2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C4A014-7EE8-2CED-490C-FA0C66B575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96DD1D-26AE-9134-8000-20CE85AD7C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117949-650E-4906-E975-754384E02B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978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rostokąt 13">
            <a:extLst>
              <a:ext uri="{FF2B5EF4-FFF2-40B4-BE49-F238E27FC236}">
                <a16:creationId xmlns:a16="http://schemas.microsoft.com/office/drawing/2014/main" id="{5AFAB17C-35D6-4B9D-9E7A-2C01A9E843E0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A3D71890-B3CB-4FD8-834D-009164FB2136}"/>
              </a:ext>
            </a:extLst>
          </p:cNvPr>
          <p:cNvSpPr/>
          <p:nvPr userDrawn="1"/>
        </p:nvSpPr>
        <p:spPr>
          <a:xfrm>
            <a:off x="8001000" y="1752600"/>
            <a:ext cx="4190999" cy="510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Tytuł 3">
            <a:extLst>
              <a:ext uri="{FF2B5EF4-FFF2-40B4-BE49-F238E27FC236}">
                <a16:creationId xmlns:a16="http://schemas.microsoft.com/office/drawing/2014/main" id="{EAB87C57-A24A-40AF-AB55-474978C5F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  <p:sp>
        <p:nvSpPr>
          <p:cNvPr id="18" name="Tytuł 3">
            <a:extLst>
              <a:ext uri="{FF2B5EF4-FFF2-40B4-BE49-F238E27FC236}">
                <a16:creationId xmlns:a16="http://schemas.microsoft.com/office/drawing/2014/main" id="{6C16F662-5664-479A-B220-CABCADD0FD75}"/>
              </a:ext>
            </a:extLst>
          </p:cNvPr>
          <p:cNvSpPr txBox="1">
            <a:spLocks/>
          </p:cNvSpPr>
          <p:nvPr userDrawn="1"/>
        </p:nvSpPr>
        <p:spPr>
          <a:xfrm>
            <a:off x="533400" y="4160837"/>
            <a:ext cx="6858000" cy="1325563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5000" kern="1200" spc="-100" baseline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>
              <a:lnSpc>
                <a:spcPct val="100000"/>
              </a:lnSpc>
            </a:pPr>
            <a:endParaRPr lang="en-US" sz="2500" dirty="0">
              <a:latin typeface="Franklin Gothic Book" panose="020B0503020102020204" pitchFamily="34" charset="0"/>
            </a:endParaRPr>
          </a:p>
        </p:txBody>
      </p: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0E60A237-D655-4551-9317-77C284689725}"/>
              </a:ext>
            </a:extLst>
          </p:cNvPr>
          <p:cNvCxnSpPr/>
          <p:nvPr userDrawn="1"/>
        </p:nvCxnSpPr>
        <p:spPr>
          <a:xfrm>
            <a:off x="685800" y="4419600"/>
            <a:ext cx="533400" cy="0"/>
          </a:xfrm>
          <a:prstGeom prst="line">
            <a:avLst/>
          </a:prstGeom>
          <a:ln w="38100" cap="flat">
            <a:solidFill>
              <a:schemeClr val="bg2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D7B6716D-DE46-00A5-72D5-97522B61B2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FA715654-5B58-48CE-6809-83FAD8AF00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34272" y="525714"/>
            <a:ext cx="2670048" cy="65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408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>
            <a:extLst>
              <a:ext uri="{FF2B5EF4-FFF2-40B4-BE49-F238E27FC236}">
                <a16:creationId xmlns:a16="http://schemas.microsoft.com/office/drawing/2014/main" id="{95CC5B96-AD43-4688-9101-4451DD34D1E7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CBF483FC-B9CB-4EC5-873E-BB24F6110B07}"/>
              </a:ext>
            </a:extLst>
          </p:cNvPr>
          <p:cNvSpPr/>
          <p:nvPr userDrawn="1"/>
        </p:nvSpPr>
        <p:spPr>
          <a:xfrm>
            <a:off x="8001000" y="1752600"/>
            <a:ext cx="4190999" cy="510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Tytuł 3">
            <a:extLst>
              <a:ext uri="{FF2B5EF4-FFF2-40B4-BE49-F238E27FC236}">
                <a16:creationId xmlns:a16="http://schemas.microsoft.com/office/drawing/2014/main" id="{658C6BA4-5304-48D7-AC7C-C10B61269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  <p:sp>
        <p:nvSpPr>
          <p:cNvPr id="11" name="Tytuł 3">
            <a:extLst>
              <a:ext uri="{FF2B5EF4-FFF2-40B4-BE49-F238E27FC236}">
                <a16:creationId xmlns:a16="http://schemas.microsoft.com/office/drawing/2014/main" id="{56E276F1-64D3-491D-AA29-392D6789F88E}"/>
              </a:ext>
            </a:extLst>
          </p:cNvPr>
          <p:cNvSpPr txBox="1">
            <a:spLocks/>
          </p:cNvSpPr>
          <p:nvPr userDrawn="1"/>
        </p:nvSpPr>
        <p:spPr>
          <a:xfrm>
            <a:off x="533400" y="4160837"/>
            <a:ext cx="6858000" cy="1325563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5000" kern="1200" spc="-100" baseline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>
              <a:lnSpc>
                <a:spcPct val="100000"/>
              </a:lnSpc>
            </a:pPr>
            <a:endParaRPr lang="en-US" sz="2500" dirty="0">
              <a:latin typeface="Franklin Gothic Book" panose="020B0503020102020204" pitchFamily="34" charset="0"/>
            </a:endParaRPr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9367D8F5-BFD8-4952-8C77-303BCC517AC2}"/>
              </a:ext>
            </a:extLst>
          </p:cNvPr>
          <p:cNvCxnSpPr/>
          <p:nvPr userDrawn="1"/>
        </p:nvCxnSpPr>
        <p:spPr>
          <a:xfrm>
            <a:off x="685800" y="4419600"/>
            <a:ext cx="533400" cy="0"/>
          </a:xfrm>
          <a:prstGeom prst="line">
            <a:avLst/>
          </a:prstGeom>
          <a:ln w="38100" cap="flat">
            <a:solidFill>
              <a:schemeClr val="bg2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13">
            <a:extLst>
              <a:ext uri="{FF2B5EF4-FFF2-40B4-BE49-F238E27FC236}">
                <a16:creationId xmlns:a16="http://schemas.microsoft.com/office/drawing/2014/main" id="{D7222D4C-443E-452A-BA6D-C01A3E1E7D54}"/>
              </a:ext>
            </a:extLst>
          </p:cNvPr>
          <p:cNvCxnSpPr>
            <a:cxnSpLocks/>
          </p:cNvCxnSpPr>
          <p:nvPr userDrawn="1"/>
        </p:nvCxnSpPr>
        <p:spPr>
          <a:xfrm>
            <a:off x="11582400" y="533400"/>
            <a:ext cx="0" cy="1600200"/>
          </a:xfrm>
          <a:prstGeom prst="line">
            <a:avLst/>
          </a:prstGeom>
          <a:ln w="38100" cap="sq">
            <a:solidFill>
              <a:schemeClr val="accent6">
                <a:lumMod val="20000"/>
                <a:lumOff val="80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DA1EE2E0-5610-0210-DB80-EC49C150AA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03AD51A0-9FE4-3A8A-9F97-1D8C8EE1905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45652" y="525714"/>
            <a:ext cx="2670048" cy="65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879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6">
            <a:extLst>
              <a:ext uri="{FF2B5EF4-FFF2-40B4-BE49-F238E27FC236}">
                <a16:creationId xmlns:a16="http://schemas.microsoft.com/office/drawing/2014/main" id="{311B3CE8-9D26-3DA6-2550-955D89425975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rostokąt 21">
            <a:extLst>
              <a:ext uri="{FF2B5EF4-FFF2-40B4-BE49-F238E27FC236}">
                <a16:creationId xmlns:a16="http://schemas.microsoft.com/office/drawing/2014/main" id="{93D391F8-B888-0337-CF33-E28D05943985}"/>
              </a:ext>
            </a:extLst>
          </p:cNvPr>
          <p:cNvSpPr/>
          <p:nvPr userDrawn="1"/>
        </p:nvSpPr>
        <p:spPr>
          <a:xfrm>
            <a:off x="8001000" y="1752600"/>
            <a:ext cx="4190999" cy="510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9" name="Łącznik prosty 13">
            <a:extLst>
              <a:ext uri="{FF2B5EF4-FFF2-40B4-BE49-F238E27FC236}">
                <a16:creationId xmlns:a16="http://schemas.microsoft.com/office/drawing/2014/main" id="{A26D7E80-1354-5E29-A97B-D355E541D50B}"/>
              </a:ext>
            </a:extLst>
          </p:cNvPr>
          <p:cNvCxnSpPr>
            <a:cxnSpLocks/>
          </p:cNvCxnSpPr>
          <p:nvPr userDrawn="1"/>
        </p:nvCxnSpPr>
        <p:spPr>
          <a:xfrm>
            <a:off x="11582400" y="533400"/>
            <a:ext cx="0" cy="1600200"/>
          </a:xfrm>
          <a:prstGeom prst="line">
            <a:avLst/>
          </a:prstGeom>
          <a:ln w="38100" cap="sq">
            <a:solidFill>
              <a:schemeClr val="accent6">
                <a:lumMod val="20000"/>
                <a:lumOff val="80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phic 10">
            <a:extLst>
              <a:ext uri="{FF2B5EF4-FFF2-40B4-BE49-F238E27FC236}">
                <a16:creationId xmlns:a16="http://schemas.microsoft.com/office/drawing/2014/main" id="{B31D27F3-4CC0-46EB-7751-FAF1B7CCE9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60ECF360-493A-79AA-2CB3-8FE084DB24E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45652" y="525714"/>
            <a:ext cx="2670048" cy="657838"/>
          </a:xfrm>
          <a:prstGeom prst="rect">
            <a:avLst/>
          </a:prstGeom>
        </p:spPr>
      </p:pic>
      <p:sp>
        <p:nvSpPr>
          <p:cNvPr id="13" name="Tytuł 3">
            <a:extLst>
              <a:ext uri="{FF2B5EF4-FFF2-40B4-BE49-F238E27FC236}">
                <a16:creationId xmlns:a16="http://schemas.microsoft.com/office/drawing/2014/main" id="{D41A4C3F-065B-8FF5-835F-D3E5948FC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454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A6DD0231-7DFF-4A43-B5B2-F2624899C965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Tytuł 3">
            <a:extLst>
              <a:ext uri="{FF2B5EF4-FFF2-40B4-BE49-F238E27FC236}">
                <a16:creationId xmlns:a16="http://schemas.microsoft.com/office/drawing/2014/main" id="{30BDCE48-CE52-4AE8-B95D-908CBED85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816035D-1DC9-C8A7-A184-A27A7A4A47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7F91049A-0939-425D-3761-9D6ED0A61A4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34272" y="525714"/>
            <a:ext cx="2670048" cy="65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96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4">
            <a:extLst>
              <a:ext uri="{FF2B5EF4-FFF2-40B4-BE49-F238E27FC236}">
                <a16:creationId xmlns:a16="http://schemas.microsoft.com/office/drawing/2014/main" id="{626D3D97-36C5-5BE7-BA1A-A4D700B9DDB5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757E584D-1878-33CD-A221-60F7BCF12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ECF015F-EFA7-113C-8C88-0D6F5894F5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D9459BD2-2E62-D203-28FB-8940788B2C5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34272" y="525714"/>
            <a:ext cx="2670048" cy="65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98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11074400" cy="4267200"/>
          </a:xfrm>
          <a:prstGeom prst="rect">
            <a:avLst/>
          </a:prstGeom>
        </p:spPr>
        <p:txBody>
          <a:bodyPr/>
          <a:lstStyle>
            <a:lvl1pPr marL="568325" indent="-452438">
              <a:buClr>
                <a:schemeClr val="tx2"/>
              </a:buClr>
              <a:buFont typeface="Arial" panose="020B0604020202020204" pitchFamily="34" charset="0"/>
              <a:buChar char="•"/>
              <a:defRPr sz="28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346075">
              <a:buClr>
                <a:schemeClr val="tx2"/>
              </a:buClr>
              <a:buFont typeface="Arial" panose="020B0604020202020204" pitchFamily="34" charset="0"/>
              <a:buChar char="•"/>
              <a:defRPr sz="24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60475" indent="-346075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E6502761-E27D-406C-AC6D-0A18D255B600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4BD34791-03EB-40DB-BD32-77B5E0312C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1125200" cy="1325563"/>
          </a:xfrm>
          <a:prstGeom prst="rect">
            <a:avLst/>
          </a:prstGeom>
        </p:spPr>
        <p:txBody>
          <a:bodyPr/>
          <a:lstStyle>
            <a:lvl1pPr>
              <a:defRPr sz="4000" b="1" spc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D371CBA-031A-552B-9510-E0DC8055B1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DD2C57E7-7953-0FB0-D226-602C99C63F8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3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4BD34791-03EB-40DB-BD32-77B5E0312C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1125200" cy="1325563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lang="pl-PL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pl-PL" dirty="0"/>
              <a:t>Agenda</a:t>
            </a:r>
          </a:p>
        </p:txBody>
      </p:sp>
      <p:sp>
        <p:nvSpPr>
          <p:cNvPr id="2" name="Prostokąt 4">
            <a:extLst>
              <a:ext uri="{FF2B5EF4-FFF2-40B4-BE49-F238E27FC236}">
                <a16:creationId xmlns:a16="http://schemas.microsoft.com/office/drawing/2014/main" id="{6E9CB49F-5172-FE98-74BD-F754F542C684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47D015C-D811-989D-BC6F-8FE56416D6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E1B6228C-BF31-B612-9B0D-8EBE49DB6CB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09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6">
            <a:extLst>
              <a:ext uri="{FF2B5EF4-FFF2-40B4-BE49-F238E27FC236}">
                <a16:creationId xmlns:a16="http://schemas.microsoft.com/office/drawing/2014/main" id="{62008CC5-EBAC-DA0A-70F9-2929376AB7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53000" y="2590800"/>
            <a:ext cx="5105400" cy="609600"/>
          </a:xfrm>
          <a:prstGeom prst="rect">
            <a:avLst/>
          </a:prstGeom>
        </p:spPr>
        <p:txBody>
          <a:bodyPr/>
          <a:lstStyle>
            <a:lvl1pPr marL="115887" indent="0">
              <a:buNone/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 err="1"/>
              <a:t>Name</a:t>
            </a:r>
            <a:endParaRPr lang="en-US" dirty="0"/>
          </a:p>
        </p:txBody>
      </p:sp>
      <p:sp>
        <p:nvSpPr>
          <p:cNvPr id="4" name="Symbol zastępczy tekstu 6">
            <a:extLst>
              <a:ext uri="{FF2B5EF4-FFF2-40B4-BE49-F238E27FC236}">
                <a16:creationId xmlns:a16="http://schemas.microsoft.com/office/drawing/2014/main" id="{CDF2C916-2914-2320-75D1-B2B5A912250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53000" y="3276600"/>
            <a:ext cx="5105400" cy="609600"/>
          </a:xfrm>
          <a:prstGeom prst="rect">
            <a:avLst/>
          </a:prstGeom>
        </p:spPr>
        <p:txBody>
          <a:bodyPr/>
          <a:lstStyle>
            <a:lvl1pPr marL="115887" indent="0">
              <a:buNone/>
              <a:defRPr lang="en-US" sz="2800" b="0" kern="1200" spc="-10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 err="1"/>
              <a:t>Title</a:t>
            </a:r>
            <a:endParaRPr lang="en-US" dirty="0"/>
          </a:p>
        </p:txBody>
      </p:sp>
      <p:sp>
        <p:nvSpPr>
          <p:cNvPr id="5" name="Owal 1">
            <a:extLst>
              <a:ext uri="{FF2B5EF4-FFF2-40B4-BE49-F238E27FC236}">
                <a16:creationId xmlns:a16="http://schemas.microsoft.com/office/drawing/2014/main" id="{2DEFDF94-FDCA-438A-D4DC-FC297A7D8FE1}"/>
              </a:ext>
            </a:extLst>
          </p:cNvPr>
          <p:cNvSpPr/>
          <p:nvPr userDrawn="1"/>
        </p:nvSpPr>
        <p:spPr>
          <a:xfrm>
            <a:off x="3200400" y="2438400"/>
            <a:ext cx="1524000" cy="1524000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rostokąt 4">
            <a:extLst>
              <a:ext uri="{FF2B5EF4-FFF2-40B4-BE49-F238E27FC236}">
                <a16:creationId xmlns:a16="http://schemas.microsoft.com/office/drawing/2014/main" id="{597C10E7-A998-325F-3A35-04F3480668E2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988C9B81-56CD-5CF4-A41B-08A5255A43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55D7D390-DDCE-96D2-5CDD-727A21F563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145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4D6674B-1786-4E05-A8AF-E079348AF9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16380"/>
            <a:ext cx="5105400" cy="4267200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8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4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60475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88447E3-85E3-44D1-BE52-0C947D314F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019800" y="1516380"/>
            <a:ext cx="5105400" cy="4267200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8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4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60475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7" name="Tytuł 3">
            <a:extLst>
              <a:ext uri="{FF2B5EF4-FFF2-40B4-BE49-F238E27FC236}">
                <a16:creationId xmlns:a16="http://schemas.microsoft.com/office/drawing/2014/main" id="{C49E9769-1588-4F8B-9840-103F42AE79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80101252-CC5B-90A9-76CA-89E00CEDF641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FB90134-F576-3ED1-3C12-221BFC86FC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FB13F33A-286C-C912-ED1C-EE91AB1CD8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00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F79EF88-0D14-44C5-95DD-FD4BDA8BD4CB}"/>
              </a:ext>
            </a:extLst>
          </p:cNvPr>
          <p:cNvSpPr txBox="1">
            <a:spLocks/>
          </p:cNvSpPr>
          <p:nvPr userDrawn="1"/>
        </p:nvSpPr>
        <p:spPr>
          <a:xfrm>
            <a:off x="609601" y="1252901"/>
            <a:ext cx="5105400" cy="7239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 b="0" kern="1200" spc="-100" baseline="0">
                <a:solidFill>
                  <a:srgbClr val="003478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r>
              <a:rPr lang="en-US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to edit Master title style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2258BBE-7AF6-480D-9B5E-BD8787F5F362}"/>
              </a:ext>
            </a:extLst>
          </p:cNvPr>
          <p:cNvSpPr txBox="1">
            <a:spLocks/>
          </p:cNvSpPr>
          <p:nvPr userDrawn="1"/>
        </p:nvSpPr>
        <p:spPr>
          <a:xfrm>
            <a:off x="5994401" y="1252901"/>
            <a:ext cx="5130799" cy="7239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 b="0" kern="1200" spc="-100" baseline="0">
                <a:solidFill>
                  <a:srgbClr val="003478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b="1" kern="1200" spc="-100" baseline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Click to edit Master title style</a:t>
            </a:r>
          </a:p>
        </p:txBody>
      </p:sp>
      <p:sp>
        <p:nvSpPr>
          <p:cNvPr id="15" name="Tytuł 3">
            <a:extLst>
              <a:ext uri="{FF2B5EF4-FFF2-40B4-BE49-F238E27FC236}">
                <a16:creationId xmlns:a16="http://schemas.microsoft.com/office/drawing/2014/main" id="{50B8888E-9D9C-4AAE-8AE1-93023477AA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C3FE002C-AFB5-4CF5-81BC-766EA5346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73580"/>
            <a:ext cx="5105400" cy="3741420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8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4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60475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1A398D2-66AE-4633-AA8A-C10308375BD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019800" y="1973580"/>
            <a:ext cx="5105400" cy="3741420"/>
          </a:xfrm>
          <a:prstGeom prst="rect">
            <a:avLst/>
          </a:prstGeom>
        </p:spPr>
        <p:txBody>
          <a:bodyPr/>
          <a:lstStyle>
            <a:lvl1pPr>
              <a:defRPr lang="en-US" sz="28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lang="en-US" sz="24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lang="en-US" sz="20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/>
              <a:t>Edit Master text styles</a:t>
            </a:r>
          </a:p>
          <a:p>
            <a:pPr lvl="1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/>
              <a:t>Second level</a:t>
            </a:r>
          </a:p>
          <a:p>
            <a:pPr lvl="2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964DECC4-ADBA-5F03-7034-FCED912A302B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20C18EE-369A-924E-C1FB-9866925CF3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A1C4B9A9-132F-BBBA-02CB-5DADE5F42F5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FEFD2A3-EF5F-4F56-B60D-483AD163C67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1516380"/>
            <a:ext cx="11074400" cy="4267200"/>
          </a:xfrm>
          <a:prstGeom prst="rect">
            <a:avLst/>
          </a:prstGeom>
        </p:spPr>
        <p:txBody>
          <a:bodyPr/>
          <a:lstStyle>
            <a:lvl1pPr marL="115887" indent="0">
              <a:buClr>
                <a:srgbClr val="2D94E0"/>
              </a:buClr>
              <a:buFont typeface="Arial" panose="020B0604020202020204" pitchFamily="34" charset="0"/>
              <a:buNone/>
              <a:defRPr sz="20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68325" indent="0">
              <a:buClr>
                <a:srgbClr val="2D94E0"/>
              </a:buClr>
              <a:buFont typeface="Arial" panose="020B0604020202020204" pitchFamily="34" charset="0"/>
              <a:buNone/>
              <a:defRPr>
                <a:solidFill>
                  <a:srgbClr val="232323"/>
                </a:solidFill>
                <a:latin typeface="Franklin Gothic Book" panose="020B0503020102020204" pitchFamily="34" charset="0"/>
              </a:defRPr>
            </a:lvl2pPr>
            <a:lvl3pPr marL="914400" indent="0">
              <a:buClr>
                <a:srgbClr val="2D94E0"/>
              </a:buClr>
              <a:buFont typeface="Arial" panose="020B0604020202020204" pitchFamily="34" charset="0"/>
              <a:buNone/>
              <a:defRPr>
                <a:solidFill>
                  <a:srgbClr val="232323"/>
                </a:solidFill>
                <a:latin typeface="Franklin Gothic Book" panose="020B0503020102020204" pitchFamily="34" charset="0"/>
              </a:defRPr>
            </a:lvl3pPr>
          </a:lstStyle>
          <a:p>
            <a:pPr lvl="0"/>
            <a:r>
              <a:rPr lang="pl-PL" dirty="0" err="1"/>
              <a:t>Paragraph</a:t>
            </a:r>
            <a:r>
              <a:rPr lang="pl-PL" dirty="0"/>
              <a:t> </a:t>
            </a:r>
            <a:r>
              <a:rPr lang="pl-PL" dirty="0" err="1"/>
              <a:t>text</a:t>
            </a:r>
            <a:endParaRPr lang="en-US" dirty="0"/>
          </a:p>
        </p:txBody>
      </p:sp>
      <p:sp>
        <p:nvSpPr>
          <p:cNvPr id="12" name="Tytuł 3">
            <a:extLst>
              <a:ext uri="{FF2B5EF4-FFF2-40B4-BE49-F238E27FC236}">
                <a16:creationId xmlns:a16="http://schemas.microsoft.com/office/drawing/2014/main" id="{540A7C48-B8F6-4A41-817E-C7AD1B6956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1074400" cy="978381"/>
          </a:xfrm>
          <a:prstGeom prst="rect">
            <a:avLst/>
          </a:prstGeom>
        </p:spPr>
        <p:txBody>
          <a:bodyPr/>
          <a:lstStyle>
            <a:lvl1pPr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4E6039E8-12CC-53F6-104A-4876DFB4FA03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9BB9AA7-0B64-0F71-CD5B-05252D421D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772155D-74D0-333E-8BD8-1E0FB25E4C7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43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3">
            <a:extLst>
              <a:ext uri="{FF2B5EF4-FFF2-40B4-BE49-F238E27FC236}">
                <a16:creationId xmlns:a16="http://schemas.microsoft.com/office/drawing/2014/main" id="{26936C94-584A-4267-8BBC-4B7B7E1A54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1074400" cy="978381"/>
          </a:xfrm>
          <a:prstGeom prst="rect">
            <a:avLst/>
          </a:prstGeom>
        </p:spPr>
        <p:txBody>
          <a:bodyPr/>
          <a:lstStyle>
            <a:lvl1pPr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FD1F236D-17E6-7B7E-D57F-2C24AA1E4E0E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248778B-89EF-05C8-7888-80049A15D3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98846FC3-C6F2-5271-044D-A870B95C9F0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324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03200" y="76200"/>
            <a:ext cx="1524000" cy="129540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F427728-C202-40A1-9A19-01DEF9845B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66060"/>
            <a:ext cx="12192000" cy="1143000"/>
          </a:xfrm>
          <a:prstGeom prst="rect">
            <a:avLst/>
          </a:prstGeom>
        </p:spPr>
        <p:txBody>
          <a:bodyPr/>
          <a:lstStyle>
            <a:lvl1pPr>
              <a:defRPr lang="pl-PL" sz="4000" b="1" kern="1200" spc="0" baseline="0" dirty="0" err="1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pl-PL" sz="5400" dirty="0" err="1"/>
              <a:t>Questions</a:t>
            </a:r>
            <a:r>
              <a:rPr lang="pl-PL" sz="5400" dirty="0"/>
              <a:t>?</a:t>
            </a:r>
            <a:endParaRPr lang="en-US" sz="5400" dirty="0"/>
          </a:p>
        </p:txBody>
      </p:sp>
      <p:sp>
        <p:nvSpPr>
          <p:cNvPr id="7" name="Prostokąt 4">
            <a:extLst>
              <a:ext uri="{FF2B5EF4-FFF2-40B4-BE49-F238E27FC236}">
                <a16:creationId xmlns:a16="http://schemas.microsoft.com/office/drawing/2014/main" id="{D95334B8-4CEF-DDD4-6DFA-9DE5B016FBA4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655F379E-C976-0164-8807-99279A72F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9B84904E-69A9-5E73-B6DE-32F97CD9C55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21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203200" y="76200"/>
            <a:ext cx="1524000" cy="129540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9114BA-10F2-4096-95CF-78276C49245A}"/>
              </a:ext>
            </a:extLst>
          </p:cNvPr>
          <p:cNvSpPr/>
          <p:nvPr userDrawn="1"/>
        </p:nvSpPr>
        <p:spPr>
          <a:xfrm>
            <a:off x="-2569" y="-1"/>
            <a:ext cx="12194569" cy="6240779"/>
          </a:xfrm>
          <a:prstGeom prst="rect">
            <a:avLst/>
          </a:prstGeom>
          <a:solidFill>
            <a:srgbClr val="1659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458DA13-EA99-4F89-ADC6-B207C3B4B7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548888"/>
            <a:ext cx="12192000" cy="1143000"/>
          </a:xfrm>
          <a:prstGeom prst="rect">
            <a:avLst/>
          </a:prstGeom>
        </p:spPr>
        <p:txBody>
          <a:bodyPr anchor="ctr"/>
          <a:lstStyle>
            <a:lvl1pPr>
              <a:defRPr sz="4800" b="1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</a:lstStyle>
          <a:p>
            <a:pPr algn="ctr"/>
            <a:r>
              <a:rPr lang="pl-PL" sz="5400" dirty="0" err="1"/>
              <a:t>Thank</a:t>
            </a:r>
            <a:r>
              <a:rPr lang="pl-PL" sz="5400" dirty="0"/>
              <a:t> </a:t>
            </a:r>
            <a:r>
              <a:rPr lang="pl-PL" sz="5400" dirty="0" err="1"/>
              <a:t>you</a:t>
            </a:r>
            <a:r>
              <a:rPr lang="pl-PL" sz="5400" dirty="0"/>
              <a:t>!</a:t>
            </a:r>
            <a:endParaRPr lang="en-US" sz="5400" dirty="0"/>
          </a:p>
        </p:txBody>
      </p:sp>
      <p:sp>
        <p:nvSpPr>
          <p:cNvPr id="8" name="Prostokąt 4">
            <a:extLst>
              <a:ext uri="{FF2B5EF4-FFF2-40B4-BE49-F238E27FC236}">
                <a16:creationId xmlns:a16="http://schemas.microsoft.com/office/drawing/2014/main" id="{5CA29A22-A717-B782-5ABE-74B9494D67EC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15C7E6E-A4A0-6C9F-3F36-2E80E9A19D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93CFB0C1-E036-BCB0-9482-3C74BF49336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030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556BC2F7-27D8-4D87-9000-7B3D3161431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2912" y="458865"/>
            <a:ext cx="8664044" cy="757573"/>
          </a:xfrm>
          <a:prstGeom prst="rect">
            <a:avLst/>
          </a:prstGeom>
        </p:spPr>
        <p:txBody>
          <a:bodyPr/>
          <a:lstStyle>
            <a:lvl1pPr>
              <a:defRPr sz="3000" b="1">
                <a:solidFill>
                  <a:srgbClr val="1D4982"/>
                </a:solidFill>
                <a:latin typeface="+mj-lt"/>
              </a:defRPr>
            </a:lvl1pPr>
          </a:lstStyle>
          <a:p>
            <a:pPr lvl="0"/>
            <a:r>
              <a:rPr lang="en-US"/>
              <a:t>Agenda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4F7F7FA-2CD0-4FA4-8214-DD805E499F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2911" y="1373983"/>
            <a:ext cx="10624695" cy="2190751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buFont typeface="Arial" panose="020B0604020202020204" pitchFamily="34" charset="0"/>
              <a:buChar char="•"/>
              <a:defRPr sz="2200">
                <a:latin typeface="+mj-lt"/>
              </a:defRPr>
            </a:lvl1pPr>
            <a:lvl2pPr marL="859536" indent="-512064">
              <a:lnSpc>
                <a:spcPct val="150000"/>
              </a:lnSpc>
              <a:buFont typeface="Arial" panose="020B0604020202020204" pitchFamily="34" charset="0"/>
              <a:buChar char="•"/>
              <a:defRPr sz="2200">
                <a:latin typeface="+mj-lt"/>
              </a:defRPr>
            </a:lvl2pPr>
            <a:lvl3pPr marL="1200150" indent="-28575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1"/>
            <a:r>
              <a:rPr lang="en-US"/>
              <a:t>Item 1</a:t>
            </a:r>
          </a:p>
          <a:p>
            <a:pPr lvl="1"/>
            <a:r>
              <a:rPr lang="en-US"/>
              <a:t>Item 2</a:t>
            </a:r>
          </a:p>
          <a:p>
            <a:pPr lvl="0"/>
            <a:endParaRPr lang="en-US"/>
          </a:p>
        </p:txBody>
      </p:sp>
      <p:sp>
        <p:nvSpPr>
          <p:cNvPr id="14" name="Prostokąt 4">
            <a:extLst>
              <a:ext uri="{FF2B5EF4-FFF2-40B4-BE49-F238E27FC236}">
                <a16:creationId xmlns:a16="http://schemas.microsoft.com/office/drawing/2014/main" id="{86035A98-9E03-49CB-9205-BC3B92D86D68}"/>
              </a:ext>
            </a:extLst>
          </p:cNvPr>
          <p:cNvSpPr/>
          <p:nvPr userDrawn="1"/>
        </p:nvSpPr>
        <p:spPr>
          <a:xfrm>
            <a:off x="0" y="5990557"/>
            <a:ext cx="12192000" cy="904686"/>
          </a:xfrm>
          <a:prstGeom prst="rect">
            <a:avLst/>
          </a:prstGeom>
          <a:solidFill>
            <a:srgbClr val="0047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4" noProof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DA12608-26EC-4F24-B05C-F2A20824C1B9}"/>
              </a:ext>
            </a:extLst>
          </p:cNvPr>
          <p:cNvGrpSpPr/>
          <p:nvPr userDrawn="1"/>
        </p:nvGrpSpPr>
        <p:grpSpPr>
          <a:xfrm>
            <a:off x="7062947" y="6267972"/>
            <a:ext cx="4801840" cy="351860"/>
            <a:chOff x="7109091" y="6301627"/>
            <a:chExt cx="4778111" cy="351860"/>
          </a:xfrm>
        </p:grpSpPr>
        <p:pic>
          <p:nvPicPr>
            <p:cNvPr id="16" name="Picture 15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DEF83FEA-CA50-4358-BC1D-509FDB89798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109091" y="6370743"/>
              <a:ext cx="1418323" cy="236821"/>
            </a:xfrm>
            <a:prstGeom prst="rect">
              <a:avLst/>
            </a:prstGeom>
          </p:spPr>
        </p:pic>
        <p:pic>
          <p:nvPicPr>
            <p:cNvPr id="17" name="Picture 16" descr="Text&#10;&#10;Description automatically generated">
              <a:extLst>
                <a:ext uri="{FF2B5EF4-FFF2-40B4-BE49-F238E27FC236}">
                  <a16:creationId xmlns:a16="http://schemas.microsoft.com/office/drawing/2014/main" id="{BD93CBAF-2FAB-4602-B4FC-3F740CF72C2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8802050" y="6301627"/>
              <a:ext cx="1301360" cy="351860"/>
            </a:xfrm>
            <a:prstGeom prst="rect">
              <a:avLst/>
            </a:prstGeom>
          </p:spPr>
        </p:pic>
        <p:pic>
          <p:nvPicPr>
            <p:cNvPr id="18" name="Picture 17" descr="A picture containing drawing, clock&#10;&#10;Description automatically generated">
              <a:extLst>
                <a:ext uri="{FF2B5EF4-FFF2-40B4-BE49-F238E27FC236}">
                  <a16:creationId xmlns:a16="http://schemas.microsoft.com/office/drawing/2014/main" id="{F4F61A23-0906-4350-A8C0-1885947D194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10378046" y="6323904"/>
              <a:ext cx="1509156" cy="268680"/>
            </a:xfrm>
            <a:prstGeom prst="rect">
              <a:avLst/>
            </a:prstGeom>
          </p:spPr>
        </p:pic>
      </p:grpSp>
      <p:pic>
        <p:nvPicPr>
          <p:cNvPr id="19" name="Picture 1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7DA04EAB-E17B-48A6-9648-D93B21C427F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24200" y="6132074"/>
            <a:ext cx="2782188" cy="697775"/>
          </a:xfrm>
          <a:prstGeom prst="rect">
            <a:avLst/>
          </a:prstGeom>
        </p:spPr>
      </p:pic>
      <p:pic>
        <p:nvPicPr>
          <p:cNvPr id="20" name="Picture 19" descr="Logo, company name&#10;&#10;Description automatically generated">
            <a:extLst>
              <a:ext uri="{FF2B5EF4-FFF2-40B4-BE49-F238E27FC236}">
                <a16:creationId xmlns:a16="http://schemas.microsoft.com/office/drawing/2014/main" id="{5AD3B114-B9A6-449C-8A0B-E1558F9B493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578523" y="458864"/>
            <a:ext cx="2178618" cy="80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795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31" r:id="rId2"/>
    <p:sldLayoutId id="2147483932" r:id="rId3"/>
    <p:sldLayoutId id="2147483927" r:id="rId4"/>
    <p:sldLayoutId id="2147483935" r:id="rId5"/>
    <p:sldLayoutId id="2147483917" r:id="rId6"/>
    <p:sldLayoutId id="2147483934" r:id="rId7"/>
    <p:sldLayoutId id="2147483933" r:id="rId8"/>
    <p:sldLayoutId id="2147483929" r:id="rId9"/>
    <p:sldLayoutId id="2147483930" r:id="rId10"/>
    <p:sldLayoutId id="2147483905" r:id="rId11"/>
    <p:sldLayoutId id="2147483925" r:id="rId12"/>
    <p:sldLayoutId id="2147483924" r:id="rId13"/>
    <p:sldLayoutId id="2147483928" r:id="rId14"/>
    <p:sldLayoutId id="2147483936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 kern="1200" spc="-100" baseline="0">
          <a:solidFill>
            <a:srgbClr val="003478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>
          <a:solidFill>
            <a:srgbClr val="003478"/>
          </a:solidFill>
          <a:latin typeface="Cambria" pitchFamily="18" charset="0"/>
        </a:defRPr>
      </a:lvl2pPr>
      <a:lvl3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>
          <a:solidFill>
            <a:srgbClr val="003478"/>
          </a:solidFill>
          <a:latin typeface="Cambria" pitchFamily="18" charset="0"/>
        </a:defRPr>
      </a:lvl3pPr>
      <a:lvl4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>
          <a:solidFill>
            <a:srgbClr val="003478"/>
          </a:solidFill>
          <a:latin typeface="Cambria" pitchFamily="18" charset="0"/>
        </a:defRPr>
      </a:lvl4pPr>
      <a:lvl5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>
          <a:solidFill>
            <a:srgbClr val="003478"/>
          </a:solidFill>
          <a:latin typeface="Cambria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9pPr>
    </p:titleStyle>
    <p:bodyStyle>
      <a:lvl1pPr marL="568325" indent="-4524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46075" algn="l" rtl="0" eaLnBrk="1" fontAlgn="base" hangingPunct="1">
        <a:spcBef>
          <a:spcPct val="20000"/>
        </a:spcBef>
        <a:spcAft>
          <a:spcPct val="0"/>
        </a:spcAft>
        <a:buFont typeface="Calibri" pitchFamily="34" charset="0"/>
        <a:buChar char="−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60475" indent="-346075" algn="l" defTabSz="1030288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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1" fontAlgn="base" hangingPunct="1">
        <a:spcBef>
          <a:spcPct val="20000"/>
        </a:spcBef>
        <a:spcAft>
          <a:spcPct val="0"/>
        </a:spcAft>
        <a:buClr>
          <a:srgbClr val="95A39D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1" fontAlgn="base" hangingPunct="1">
        <a:spcBef>
          <a:spcPct val="20000"/>
        </a:spcBef>
        <a:spcAft>
          <a:spcPct val="0"/>
        </a:spcAft>
        <a:buClr>
          <a:srgbClr val="C89F5D"/>
        </a:buClr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jpeg"/><Relationship Id="rId4" Type="http://schemas.openxmlformats.org/officeDocument/2006/relationships/image" Target="../media/image21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0.png"/><Relationship Id="rId7" Type="http://schemas.openxmlformats.org/officeDocument/2006/relationships/image" Target="../media/image45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png"/><Relationship Id="rId5" Type="http://schemas.openxmlformats.org/officeDocument/2006/relationships/image" Target="../media/image43.jpg"/><Relationship Id="rId4" Type="http://schemas.openxmlformats.org/officeDocument/2006/relationships/image" Target="../media/image21.svg"/><Relationship Id="rId9" Type="http://schemas.openxmlformats.org/officeDocument/2006/relationships/image" Target="../media/image4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7">
            <a:extLst>
              <a:ext uri="{FF2B5EF4-FFF2-40B4-BE49-F238E27FC236}">
                <a16:creationId xmlns:a16="http://schemas.microsoft.com/office/drawing/2014/main" id="{CFDEBA40-78C5-9665-17DD-E19B6FF21FAC}"/>
              </a:ext>
            </a:extLst>
          </p:cNvPr>
          <p:cNvSpPr txBox="1">
            <a:spLocks/>
          </p:cNvSpPr>
          <p:nvPr/>
        </p:nvSpPr>
        <p:spPr>
          <a:xfrm>
            <a:off x="685800" y="2514600"/>
            <a:ext cx="8229600" cy="1935163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5000" b="1" kern="1200" spc="0" baseline="0">
                <a:solidFill>
                  <a:schemeClr val="bg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pl-PL" sz="4400" dirty="0">
                <a:latin typeface="Arial" panose="020B0604020202020204" pitchFamily="34" charset="0"/>
                <a:cs typeface="Arial" panose="020B0604020202020204" pitchFamily="34" charset="0"/>
              </a:rPr>
              <a:t>2025 </a:t>
            </a:r>
            <a:r>
              <a:rPr lang="pl-PL" sz="4400" b="0" dirty="0">
                <a:latin typeface="Arial" panose="020B0604020202020204" pitchFamily="34" charset="0"/>
                <a:cs typeface="Arial" panose="020B0604020202020204" pitchFamily="34" charset="0"/>
              </a:rPr>
              <a:t>User Conference</a:t>
            </a:r>
            <a:b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2400" b="0" dirty="0">
                <a:latin typeface="Arial" panose="020B0604020202020204" pitchFamily="34" charset="0"/>
                <a:cs typeface="Arial" panose="020B0604020202020204" pitchFamily="34" charset="0"/>
              </a:rPr>
              <a:t>Learn &amp; Grow at our User Conference</a:t>
            </a:r>
          </a:p>
          <a:p>
            <a:pPr>
              <a:lnSpc>
                <a:spcPct val="100000"/>
              </a:lnSpc>
            </a:pPr>
            <a:r>
              <a:rPr lang="en-CA" sz="2400" b="0" dirty="0">
                <a:latin typeface="Arial" panose="020B0604020202020204" pitchFamily="34" charset="0"/>
                <a:cs typeface="Arial" panose="020B0604020202020204" pitchFamily="34" charset="0"/>
              </a:rPr>
              <a:t>in Jacksonville!</a:t>
            </a:r>
            <a:endParaRPr lang="pl-PL" sz="4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7D151FF-9B94-D456-69C0-4EAD9E9EF2ED}"/>
              </a:ext>
            </a:extLst>
          </p:cNvPr>
          <p:cNvSpPr/>
          <p:nvPr/>
        </p:nvSpPr>
        <p:spPr>
          <a:xfrm>
            <a:off x="762000" y="4724400"/>
            <a:ext cx="533400" cy="533400"/>
          </a:xfrm>
          <a:prstGeom prst="roundRect">
            <a:avLst>
              <a:gd name="adj" fmla="val 8542"/>
            </a:avLst>
          </a:prstGeom>
          <a:solidFill>
            <a:schemeClr val="bg1"/>
          </a:solidFill>
          <a:ln>
            <a:noFill/>
          </a:ln>
          <a:effectLst>
            <a:outerShdw blurRad="317500" sx="112000" sy="112000" algn="ctr" rotWithShape="0">
              <a:srgbClr val="2D94E0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AAF94-02DF-0002-99BA-C8929A53F04E}"/>
              </a:ext>
            </a:extLst>
          </p:cNvPr>
          <p:cNvSpPr txBox="1"/>
          <p:nvPr/>
        </p:nvSpPr>
        <p:spPr>
          <a:xfrm>
            <a:off x="1371600" y="48064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CA" sz="1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February 10 - 12th, 2025</a:t>
            </a:r>
            <a:endParaRPr lang="pl-PL" sz="40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A28F6F8-6615-12C4-F0EA-9BBFDB0ADDDE}"/>
              </a:ext>
            </a:extLst>
          </p:cNvPr>
          <p:cNvSpPr/>
          <p:nvPr/>
        </p:nvSpPr>
        <p:spPr>
          <a:xfrm>
            <a:off x="767080" y="5496560"/>
            <a:ext cx="533400" cy="533400"/>
          </a:xfrm>
          <a:prstGeom prst="roundRect">
            <a:avLst>
              <a:gd name="adj" fmla="val 8542"/>
            </a:avLst>
          </a:prstGeom>
          <a:solidFill>
            <a:schemeClr val="bg1"/>
          </a:solidFill>
          <a:ln>
            <a:noFill/>
          </a:ln>
          <a:effectLst>
            <a:outerShdw blurRad="317500" sx="112000" sy="112000" algn="ctr" rotWithShape="0">
              <a:srgbClr val="2D94E0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246FF5-EF91-E432-0108-86BBC34BF1A9}"/>
              </a:ext>
            </a:extLst>
          </p:cNvPr>
          <p:cNvSpPr txBox="1"/>
          <p:nvPr/>
        </p:nvSpPr>
        <p:spPr>
          <a:xfrm>
            <a:off x="1376680" y="557276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CA" sz="1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Jacksonville, Florida</a:t>
            </a:r>
            <a:endParaRPr lang="pl-PL" sz="40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B647C807-EF7F-BEB2-AA34-2BBAAA19B4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3920" y="4847128"/>
            <a:ext cx="268432" cy="268432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E479425B-37C4-EF85-6C92-A5676818A9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3909" y="5630984"/>
            <a:ext cx="202915" cy="27670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E5CAAB0-B26E-94E9-0AA6-6A854916BDD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350017" y="2208430"/>
            <a:ext cx="6841983" cy="42782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88083-C335-446C-C0B2-E161C3A06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A8BD354C-E92B-197D-446B-165444094C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71478" y="1828800"/>
            <a:ext cx="2226520" cy="7477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3898D29-781E-377A-F8F6-A26A019273F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35" r="14509" b="2899"/>
          <a:stretch/>
        </p:blipFill>
        <p:spPr>
          <a:xfrm>
            <a:off x="7620000" y="1752600"/>
            <a:ext cx="4572000" cy="5105400"/>
          </a:xfrm>
          <a:prstGeom prst="roundRect">
            <a:avLst>
              <a:gd name="adj" fmla="val 0"/>
            </a:avLst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FF7EDE9-DC8E-3A68-1B39-3F52EC0A9372}"/>
              </a:ext>
            </a:extLst>
          </p:cNvPr>
          <p:cNvSpPr/>
          <p:nvPr/>
        </p:nvSpPr>
        <p:spPr>
          <a:xfrm>
            <a:off x="7620000" y="1752600"/>
            <a:ext cx="4572000" cy="510540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/>
              </a:gs>
              <a:gs pos="100000">
                <a:schemeClr val="accent5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710F6524-073B-4223-98F6-E80B08A60BEB}"/>
              </a:ext>
            </a:extLst>
          </p:cNvPr>
          <p:cNvSpPr>
            <a:spLocks noGrp="1"/>
          </p:cNvSpPr>
          <p:nvPr/>
        </p:nvSpPr>
        <p:spPr bwMode="auto">
          <a:xfrm>
            <a:off x="656993" y="2202656"/>
            <a:ext cx="8320483" cy="3652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indent="-342900" algn="l" rtl="0" eaLnBrk="0" fontAlgn="base" hangingPunct="0">
              <a:spcBef>
                <a:spcPct val="0"/>
              </a:spcBef>
              <a:spcAft>
                <a:spcPct val="0"/>
              </a:spcAft>
              <a:defRPr sz="5000" b="1">
                <a:solidFill>
                  <a:schemeClr val="bg1"/>
                </a:solidFill>
                <a:latin typeface="+mj-lt"/>
                <a:ea typeface="ＭＳ Ｐゴシック" charset="0"/>
                <a:cs typeface="Arial"/>
                <a:sym typeface="Arial" panose="020B0604020202020204" pitchFamily="34" charset="0"/>
                <a:rtl val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  <a:rtl val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  <a:rtl val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  <a:rtl val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4400" dirty="0">
                <a:ea typeface="ＭＳ Ｐゴシック"/>
              </a:rPr>
              <a:t>Time is Money!</a:t>
            </a:r>
          </a:p>
          <a:p>
            <a:pPr>
              <a:lnSpc>
                <a:spcPct val="150000"/>
              </a:lnSpc>
            </a:pPr>
            <a:r>
              <a:rPr lang="en-US" sz="4000" dirty="0">
                <a:ea typeface="ＭＳ Ｐゴシック"/>
              </a:rPr>
              <a:t>     Automate Your </a:t>
            </a:r>
          </a:p>
          <a:p>
            <a:pPr>
              <a:lnSpc>
                <a:spcPct val="150000"/>
              </a:lnSpc>
            </a:pPr>
            <a:r>
              <a:rPr lang="en-US" sz="4000" dirty="0">
                <a:ea typeface="ＭＳ Ｐゴシック"/>
              </a:rPr>
              <a:t>          Warranty Workflow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913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877D0-9C4A-2B8F-3B88-8DB81FFAAD7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Melissa Cason	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0F61B5-4E20-8614-717C-2CD49472160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Implementation Specialist	</a:t>
            </a:r>
          </a:p>
        </p:txBody>
      </p:sp>
      <p:grpSp>
        <p:nvGrpSpPr>
          <p:cNvPr id="2" name="Picture 5" descr="User outline">
            <a:extLst>
              <a:ext uri="{FF2B5EF4-FFF2-40B4-BE49-F238E27FC236}">
                <a16:creationId xmlns:a16="http://schemas.microsoft.com/office/drawing/2014/main" id="{978D7DD7-7F15-D870-6B14-E7B8171E7463}"/>
              </a:ext>
            </a:extLst>
          </p:cNvPr>
          <p:cNvGrpSpPr/>
          <p:nvPr/>
        </p:nvGrpSpPr>
        <p:grpSpPr>
          <a:xfrm>
            <a:off x="3501978" y="2748383"/>
            <a:ext cx="901512" cy="970989"/>
            <a:chOff x="3501978" y="2748383"/>
            <a:chExt cx="901512" cy="970989"/>
          </a:xfrm>
          <a:solidFill>
            <a:schemeClr val="bg1"/>
          </a:solidFill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2D874CB-5298-64C2-5962-BC3AA48A2940}"/>
                </a:ext>
              </a:extLst>
            </p:cNvPr>
            <p:cNvSpPr/>
            <p:nvPr/>
          </p:nvSpPr>
          <p:spPr>
            <a:xfrm>
              <a:off x="3727356" y="2748383"/>
              <a:ext cx="450756" cy="450758"/>
            </a:xfrm>
            <a:custGeom>
              <a:avLst/>
              <a:gdLst>
                <a:gd name="connsiteX0" fmla="*/ 225378 w 450756"/>
                <a:gd name="connsiteY0" fmla="*/ 28172 h 450758"/>
                <a:gd name="connsiteX1" fmla="*/ 422584 w 450756"/>
                <a:gd name="connsiteY1" fmla="*/ 225379 h 450758"/>
                <a:gd name="connsiteX2" fmla="*/ 225378 w 450756"/>
                <a:gd name="connsiteY2" fmla="*/ 422587 h 450758"/>
                <a:gd name="connsiteX3" fmla="*/ 28172 w 450756"/>
                <a:gd name="connsiteY3" fmla="*/ 225379 h 450758"/>
                <a:gd name="connsiteX4" fmla="*/ 225378 w 450756"/>
                <a:gd name="connsiteY4" fmla="*/ 28172 h 450758"/>
                <a:gd name="connsiteX5" fmla="*/ 225378 w 450756"/>
                <a:gd name="connsiteY5" fmla="*/ 0 h 450758"/>
                <a:gd name="connsiteX6" fmla="*/ 0 w 450756"/>
                <a:gd name="connsiteY6" fmla="*/ 225379 h 450758"/>
                <a:gd name="connsiteX7" fmla="*/ 225378 w 450756"/>
                <a:gd name="connsiteY7" fmla="*/ 450759 h 450758"/>
                <a:gd name="connsiteX8" fmla="*/ 450756 w 450756"/>
                <a:gd name="connsiteY8" fmla="*/ 225379 h 450758"/>
                <a:gd name="connsiteX9" fmla="*/ 225378 w 450756"/>
                <a:gd name="connsiteY9" fmla="*/ 0 h 450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50756" h="450758">
                  <a:moveTo>
                    <a:pt x="225378" y="28172"/>
                  </a:moveTo>
                  <a:cubicBezTo>
                    <a:pt x="334292" y="28172"/>
                    <a:pt x="422584" y="116465"/>
                    <a:pt x="422584" y="225379"/>
                  </a:cubicBezTo>
                  <a:cubicBezTo>
                    <a:pt x="422584" y="334294"/>
                    <a:pt x="334292" y="422587"/>
                    <a:pt x="225378" y="422587"/>
                  </a:cubicBezTo>
                  <a:cubicBezTo>
                    <a:pt x="116464" y="422587"/>
                    <a:pt x="28172" y="334294"/>
                    <a:pt x="28172" y="225379"/>
                  </a:cubicBezTo>
                  <a:cubicBezTo>
                    <a:pt x="28281" y="116510"/>
                    <a:pt x="116509" y="28281"/>
                    <a:pt x="225378" y="28172"/>
                  </a:cubicBezTo>
                  <a:moveTo>
                    <a:pt x="225378" y="0"/>
                  </a:moveTo>
                  <a:cubicBezTo>
                    <a:pt x="100905" y="0"/>
                    <a:pt x="0" y="100905"/>
                    <a:pt x="0" y="225379"/>
                  </a:cubicBezTo>
                  <a:cubicBezTo>
                    <a:pt x="0" y="349854"/>
                    <a:pt x="100905" y="450759"/>
                    <a:pt x="225378" y="450759"/>
                  </a:cubicBezTo>
                  <a:cubicBezTo>
                    <a:pt x="349851" y="450759"/>
                    <a:pt x="450756" y="349854"/>
                    <a:pt x="450756" y="225379"/>
                  </a:cubicBezTo>
                  <a:cubicBezTo>
                    <a:pt x="450756" y="100905"/>
                    <a:pt x="349851" y="0"/>
                    <a:pt x="225378" y="0"/>
                  </a:cubicBezTo>
                  <a:close/>
                </a:path>
              </a:pathLst>
            </a:custGeom>
            <a:solidFill>
              <a:schemeClr val="bg1"/>
            </a:solidFill>
            <a:ln w="139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93A60FA-4DC0-3380-4B18-566C8493DD61}"/>
                </a:ext>
              </a:extLst>
            </p:cNvPr>
            <p:cNvSpPr/>
            <p:nvPr/>
          </p:nvSpPr>
          <p:spPr>
            <a:xfrm>
              <a:off x="3501978" y="3255486"/>
              <a:ext cx="901512" cy="450758"/>
            </a:xfrm>
            <a:custGeom>
              <a:avLst/>
              <a:gdLst>
                <a:gd name="connsiteX0" fmla="*/ 901512 w 901512"/>
                <a:gd name="connsiteY0" fmla="*/ 450759 h 450758"/>
                <a:gd name="connsiteX1" fmla="*/ 873340 w 901512"/>
                <a:gd name="connsiteY1" fmla="*/ 450759 h 450758"/>
                <a:gd name="connsiteX2" fmla="*/ 873340 w 901512"/>
                <a:gd name="connsiteY2" fmla="*/ 232423 h 450758"/>
                <a:gd name="connsiteX3" fmla="*/ 834955 w 901512"/>
                <a:gd name="connsiteY3" fmla="*/ 156089 h 450758"/>
                <a:gd name="connsiteX4" fmla="*/ 627016 w 901512"/>
                <a:gd name="connsiteY4" fmla="*/ 54936 h 450758"/>
                <a:gd name="connsiteX5" fmla="*/ 450756 w 901512"/>
                <a:gd name="connsiteY5" fmla="*/ 28172 h 450758"/>
                <a:gd name="connsiteX6" fmla="*/ 274341 w 901512"/>
                <a:gd name="connsiteY6" fmla="*/ 54936 h 450758"/>
                <a:gd name="connsiteX7" fmla="*/ 66036 w 901512"/>
                <a:gd name="connsiteY7" fmla="*/ 156357 h 450758"/>
                <a:gd name="connsiteX8" fmla="*/ 28172 w 901512"/>
                <a:gd name="connsiteY8" fmla="*/ 232423 h 450758"/>
                <a:gd name="connsiteX9" fmla="*/ 28172 w 901512"/>
                <a:gd name="connsiteY9" fmla="*/ 450759 h 450758"/>
                <a:gd name="connsiteX10" fmla="*/ 0 w 901512"/>
                <a:gd name="connsiteY10" fmla="*/ 450759 h 450758"/>
                <a:gd name="connsiteX11" fmla="*/ 0 w 901512"/>
                <a:gd name="connsiteY11" fmla="*/ 232423 h 450758"/>
                <a:gd name="connsiteX12" fmla="*/ 48963 w 901512"/>
                <a:gd name="connsiteY12" fmla="*/ 134087 h 450758"/>
                <a:gd name="connsiteX13" fmla="*/ 266749 w 901512"/>
                <a:gd name="connsiteY13" fmla="*/ 27848 h 450758"/>
                <a:gd name="connsiteX14" fmla="*/ 450756 w 901512"/>
                <a:gd name="connsiteY14" fmla="*/ 0 h 450758"/>
                <a:gd name="connsiteX15" fmla="*/ 634932 w 901512"/>
                <a:gd name="connsiteY15" fmla="*/ 27877 h 450758"/>
                <a:gd name="connsiteX16" fmla="*/ 852675 w 901512"/>
                <a:gd name="connsiteY16" fmla="*/ 134171 h 450758"/>
                <a:gd name="connsiteX17" fmla="*/ 901512 w 901512"/>
                <a:gd name="connsiteY17" fmla="*/ 232423 h 450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01512" h="450758">
                  <a:moveTo>
                    <a:pt x="901512" y="450759"/>
                  </a:moveTo>
                  <a:lnTo>
                    <a:pt x="873340" y="450759"/>
                  </a:lnTo>
                  <a:lnTo>
                    <a:pt x="873340" y="232423"/>
                  </a:lnTo>
                  <a:cubicBezTo>
                    <a:pt x="872669" y="202502"/>
                    <a:pt x="858573" y="174470"/>
                    <a:pt x="834955" y="156089"/>
                  </a:cubicBezTo>
                  <a:cubicBezTo>
                    <a:pt x="773178" y="108686"/>
                    <a:pt x="702444" y="74278"/>
                    <a:pt x="627016" y="54936"/>
                  </a:cubicBezTo>
                  <a:cubicBezTo>
                    <a:pt x="569906" y="37362"/>
                    <a:pt x="510508" y="28343"/>
                    <a:pt x="450756" y="28172"/>
                  </a:cubicBezTo>
                  <a:cubicBezTo>
                    <a:pt x="391022" y="29209"/>
                    <a:pt x="331694" y="38210"/>
                    <a:pt x="274341" y="54936"/>
                  </a:cubicBezTo>
                  <a:cubicBezTo>
                    <a:pt x="199700" y="76798"/>
                    <a:pt x="129280" y="111085"/>
                    <a:pt x="66036" y="156357"/>
                  </a:cubicBezTo>
                  <a:cubicBezTo>
                    <a:pt x="42656" y="174759"/>
                    <a:pt x="28760" y="202675"/>
                    <a:pt x="28172" y="232423"/>
                  </a:cubicBezTo>
                  <a:lnTo>
                    <a:pt x="28172" y="450759"/>
                  </a:lnTo>
                  <a:lnTo>
                    <a:pt x="0" y="450759"/>
                  </a:lnTo>
                  <a:lnTo>
                    <a:pt x="0" y="232423"/>
                  </a:lnTo>
                  <a:cubicBezTo>
                    <a:pt x="699" y="193947"/>
                    <a:pt x="18682" y="157832"/>
                    <a:pt x="48963" y="134087"/>
                  </a:cubicBezTo>
                  <a:cubicBezTo>
                    <a:pt x="115048" y="86647"/>
                    <a:pt x="188682" y="50727"/>
                    <a:pt x="266749" y="27848"/>
                  </a:cubicBezTo>
                  <a:cubicBezTo>
                    <a:pt x="326571" y="10418"/>
                    <a:pt x="388454" y="1052"/>
                    <a:pt x="450756" y="0"/>
                  </a:cubicBezTo>
                  <a:cubicBezTo>
                    <a:pt x="513187" y="154"/>
                    <a:pt x="575252" y="9548"/>
                    <a:pt x="634932" y="27877"/>
                  </a:cubicBezTo>
                  <a:cubicBezTo>
                    <a:pt x="713948" y="48237"/>
                    <a:pt x="788019" y="84395"/>
                    <a:pt x="852675" y="134171"/>
                  </a:cubicBezTo>
                  <a:cubicBezTo>
                    <a:pt x="882896" y="157915"/>
                    <a:pt x="900830" y="193995"/>
                    <a:pt x="901512" y="232423"/>
                  </a:cubicBezTo>
                  <a:close/>
                </a:path>
              </a:pathLst>
            </a:custGeom>
            <a:solidFill>
              <a:schemeClr val="bg1"/>
            </a:solidFill>
            <a:ln w="139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032" name="Picture 8" descr="May be an image of 1 person, blonde hair, smiling and scarf">
            <a:extLst>
              <a:ext uri="{FF2B5EF4-FFF2-40B4-BE49-F238E27FC236}">
                <a16:creationId xmlns:a16="http://schemas.microsoft.com/office/drawing/2014/main" id="{14CD7C6D-121C-2B4E-3865-0BB18F2822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97" r="-169" b="18680"/>
          <a:stretch/>
        </p:blipFill>
        <p:spPr bwMode="auto">
          <a:xfrm>
            <a:off x="3064803" y="2148854"/>
            <a:ext cx="1775862" cy="2213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4809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ADD0733-9E31-15B2-001D-D7602A5C5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Warranty Workflow - Track Reimbursement Quickly	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2E37D11-1C2B-EDC6-425F-38DC99DBDFE9}"/>
              </a:ext>
            </a:extLst>
          </p:cNvPr>
          <p:cNvSpPr txBox="1">
            <a:spLocks/>
          </p:cNvSpPr>
          <p:nvPr/>
        </p:nvSpPr>
        <p:spPr>
          <a:xfrm>
            <a:off x="708884" y="2860555"/>
            <a:ext cx="698400" cy="698400"/>
          </a:xfrm>
          <a:prstGeom prst="roundRect">
            <a:avLst>
              <a:gd name="adj" fmla="val 5756"/>
            </a:avLst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>
            <a:outerShdw blurRad="475572" dist="38100" dir="2700000" sx="103000" sy="103000" algn="tl" rotWithShape="0">
              <a:prstClr val="black">
                <a:alpha val="10000"/>
              </a:prst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ctr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Char char="​"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1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pl-PL" sz="1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en-CA" sz="180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315CD6F2-A437-D902-A194-4B20DBFD3D61}"/>
              </a:ext>
            </a:extLst>
          </p:cNvPr>
          <p:cNvSpPr txBox="1">
            <a:spLocks/>
          </p:cNvSpPr>
          <p:nvPr/>
        </p:nvSpPr>
        <p:spPr>
          <a:xfrm>
            <a:off x="708884" y="3650526"/>
            <a:ext cx="698400" cy="698400"/>
          </a:xfrm>
          <a:prstGeom prst="roundRect">
            <a:avLst>
              <a:gd name="adj" fmla="val 3938"/>
            </a:avLst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>
            <a:outerShdw blurRad="475572" dist="38100" dir="2700000" sx="103000" sy="103000" algn="tl" rotWithShape="0">
              <a:prstClr val="black">
                <a:alpha val="10000"/>
              </a:prst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ctr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Char char="​"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1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kumimoji="0" lang="pl-PL" sz="1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en-CA" sz="180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C06BBFE-2C19-6369-458A-124A9693F0E9}"/>
              </a:ext>
            </a:extLst>
          </p:cNvPr>
          <p:cNvSpPr txBox="1">
            <a:spLocks/>
          </p:cNvSpPr>
          <p:nvPr/>
        </p:nvSpPr>
        <p:spPr>
          <a:xfrm>
            <a:off x="708884" y="4440497"/>
            <a:ext cx="698400" cy="698400"/>
          </a:xfrm>
          <a:prstGeom prst="roundRect">
            <a:avLst>
              <a:gd name="adj" fmla="val 4665"/>
            </a:avLst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>
            <a:outerShdw blurRad="475572" dist="38100" dir="2700000" sx="103000" sy="103000" algn="tl" rotWithShape="0">
              <a:prstClr val="black">
                <a:alpha val="10000"/>
              </a:prst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ctr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Char char="​"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1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kumimoji="0" lang="pl-PL" sz="1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en-CA" sz="180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AAED64AF-63F2-0D4D-4D54-92AF22AF3995}"/>
              </a:ext>
            </a:extLst>
          </p:cNvPr>
          <p:cNvSpPr txBox="1">
            <a:spLocks/>
          </p:cNvSpPr>
          <p:nvPr/>
        </p:nvSpPr>
        <p:spPr>
          <a:xfrm>
            <a:off x="710248" y="5219997"/>
            <a:ext cx="698400" cy="698400"/>
          </a:xfrm>
          <a:prstGeom prst="roundRect">
            <a:avLst>
              <a:gd name="adj" fmla="val 6120"/>
            </a:avLst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>
            <a:outerShdw blurRad="475572" dist="38100" dir="2700000" sx="103000" sy="103000" algn="tl" rotWithShape="0">
              <a:prstClr val="black">
                <a:alpha val="10000"/>
              </a:prst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ctr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Char char="​"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1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kumimoji="0" lang="pl-PL" sz="1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en-CA" sz="180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607BBCCF-2861-5764-859B-36D69A3E1F24}"/>
              </a:ext>
            </a:extLst>
          </p:cNvPr>
          <p:cNvSpPr txBox="1">
            <a:spLocks/>
          </p:cNvSpPr>
          <p:nvPr/>
        </p:nvSpPr>
        <p:spPr>
          <a:xfrm>
            <a:off x="1524000" y="2096650"/>
            <a:ext cx="9877201" cy="6984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77800" sx="101000" sy="101000" algn="ctr" rotWithShape="0">
              <a:schemeClr val="accent1">
                <a:alpha val="11000"/>
              </a:scheme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15030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>
              <a:buNone/>
            </a:pPr>
            <a:r>
              <a:rPr lang="en-US" sz="17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Best Practices for System-Assisted Warranty</a:t>
            </a:r>
            <a:r>
              <a:rPr lang="en-GB" sz="1700" dirty="0">
                <a:solidFill>
                  <a:srgbClr val="001A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77E0E32-DC23-B054-5736-88C6AD4B3661}"/>
              </a:ext>
            </a:extLst>
          </p:cNvPr>
          <p:cNvSpPr txBox="1">
            <a:spLocks/>
          </p:cNvSpPr>
          <p:nvPr/>
        </p:nvSpPr>
        <p:spPr>
          <a:xfrm>
            <a:off x="708884" y="2096650"/>
            <a:ext cx="698400" cy="698400"/>
          </a:xfrm>
          <a:prstGeom prst="roundRect">
            <a:avLst>
              <a:gd name="adj" fmla="val 5756"/>
            </a:avLst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>
            <a:outerShdw blurRad="475572" dist="38100" dir="2700000" sx="103000" sy="103000" algn="tl" rotWithShape="0">
              <a:prstClr val="black">
                <a:alpha val="10000"/>
              </a:prst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ctr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Char char="​"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1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kumimoji="0" lang="pl-PL" sz="1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endParaRPr kumimoji="0" lang="en-CA" sz="1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CCE71E85-9F83-A1BF-20FE-35A039784491}"/>
              </a:ext>
            </a:extLst>
          </p:cNvPr>
          <p:cNvSpPr txBox="1">
            <a:spLocks/>
          </p:cNvSpPr>
          <p:nvPr/>
        </p:nvSpPr>
        <p:spPr>
          <a:xfrm>
            <a:off x="1524000" y="2883788"/>
            <a:ext cx="9877201" cy="6984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77800" sx="101000" sy="101000" algn="ctr" rotWithShape="0">
              <a:schemeClr val="accent1">
                <a:alpha val="11000"/>
              </a:scheme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15030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>
              <a:buNone/>
            </a:pPr>
            <a:r>
              <a:rPr lang="en-US" sz="17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Warranty Setup</a:t>
            </a:r>
            <a:endParaRPr lang="en-GB" sz="170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F709EC89-4187-647A-E790-10A214BF581C}"/>
              </a:ext>
            </a:extLst>
          </p:cNvPr>
          <p:cNvSpPr txBox="1">
            <a:spLocks/>
          </p:cNvSpPr>
          <p:nvPr/>
        </p:nvSpPr>
        <p:spPr>
          <a:xfrm>
            <a:off x="1524000" y="3670926"/>
            <a:ext cx="9877201" cy="6984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77800" sx="101000" sy="101000" algn="ctr" rotWithShape="0">
              <a:schemeClr val="accent1">
                <a:alpha val="11000"/>
              </a:scheme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15030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>
              <a:buNone/>
            </a:pPr>
            <a:r>
              <a:rPr lang="en-US" sz="17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Warranty Workflow</a:t>
            </a:r>
            <a:endParaRPr lang="en-GB" sz="170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DD897A1D-5CEE-3D9D-B7B2-0B128A82D1F3}"/>
              </a:ext>
            </a:extLst>
          </p:cNvPr>
          <p:cNvSpPr txBox="1">
            <a:spLocks/>
          </p:cNvSpPr>
          <p:nvPr/>
        </p:nvSpPr>
        <p:spPr>
          <a:xfrm>
            <a:off x="1524000" y="4458064"/>
            <a:ext cx="9877201" cy="6984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77800" sx="101000" sy="101000" algn="ctr" rotWithShape="0">
              <a:schemeClr val="accent1">
                <a:alpha val="11000"/>
              </a:scheme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15030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>
              <a:buNone/>
            </a:pPr>
            <a:r>
              <a:rPr lang="en-US" sz="17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Tracking and Finalizing</a:t>
            </a:r>
            <a:endParaRPr lang="en-GB" sz="170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9BF81D75-D6D1-82AC-A184-B3D9B33D5465}"/>
              </a:ext>
            </a:extLst>
          </p:cNvPr>
          <p:cNvSpPr txBox="1">
            <a:spLocks/>
          </p:cNvSpPr>
          <p:nvPr/>
        </p:nvSpPr>
        <p:spPr>
          <a:xfrm>
            <a:off x="1524000" y="5245200"/>
            <a:ext cx="9877201" cy="6984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77800" sx="101000" sy="101000" algn="ctr" rotWithShape="0">
              <a:schemeClr val="accent1">
                <a:alpha val="11000"/>
              </a:scheme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15030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>
              <a:buNone/>
            </a:pPr>
            <a:r>
              <a:rPr lang="en-US" sz="17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Recording Credits</a:t>
            </a:r>
            <a:endParaRPr lang="en-GB" sz="170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15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 red stamp with a check mark&#10;&#10;Description automatically generated">
            <a:extLst>
              <a:ext uri="{FF2B5EF4-FFF2-40B4-BE49-F238E27FC236}">
                <a16:creationId xmlns:a16="http://schemas.microsoft.com/office/drawing/2014/main" id="{24CEF5F5-2FEE-0C5F-0BCD-4FB77E091D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465" y="4217306"/>
            <a:ext cx="1435100" cy="143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397A66E9-50D3-A81D-1A49-5296D5227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6934200" cy="1325563"/>
          </a:xfrm>
        </p:spPr>
        <p:txBody>
          <a:bodyPr/>
          <a:lstStyle/>
          <a:p>
            <a:r>
              <a:rPr lang="en-US" dirty="0"/>
              <a:t>Best Practices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2501DB-81C4-5F7C-9B74-33D4B2714A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49" r="26849"/>
          <a:stretch/>
        </p:blipFill>
        <p:spPr>
          <a:xfrm>
            <a:off x="8069944" y="533400"/>
            <a:ext cx="3652156" cy="5257800"/>
          </a:xfrm>
          <a:prstGeom prst="roundRect">
            <a:avLst>
              <a:gd name="adj" fmla="val 1919"/>
            </a:avLst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D4D3AAA-9206-46F7-9EF2-B8103C5D6B1D}"/>
              </a:ext>
            </a:extLst>
          </p:cNvPr>
          <p:cNvSpPr/>
          <p:nvPr/>
        </p:nvSpPr>
        <p:spPr>
          <a:xfrm>
            <a:off x="8067222" y="533400"/>
            <a:ext cx="3657600" cy="5257800"/>
          </a:xfrm>
          <a:prstGeom prst="roundRect">
            <a:avLst>
              <a:gd name="adj" fmla="val 1748"/>
            </a:avLst>
          </a:prstGeom>
          <a:gradFill>
            <a:gsLst>
              <a:gs pos="0">
                <a:schemeClr val="accent1"/>
              </a:gs>
              <a:gs pos="100000">
                <a:schemeClr val="accent5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A01E14-88BB-1B29-1E04-7938CB6A98DD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-97971" y="1027906"/>
            <a:ext cx="69342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indent="-3429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200">
                <a:solidFill>
                  <a:srgbClr val="000000"/>
                </a:solidFill>
                <a:latin typeface="+mj-lt"/>
                <a:ea typeface="ＭＳ Ｐゴシック" charset="0"/>
                <a:cs typeface="Arial"/>
                <a:sym typeface="Arial" panose="020B0604020202020204" pitchFamily="34" charset="0"/>
                <a:rtl val="0"/>
              </a:defRPr>
            </a:lvl1pPr>
            <a:lvl2pPr marL="859536" indent="-512064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200">
                <a:solidFill>
                  <a:srgbClr val="000000"/>
                </a:solidFill>
                <a:latin typeface="+mj-lt"/>
                <a:ea typeface="Arial"/>
                <a:cs typeface="Arial"/>
                <a:sym typeface="Arial" panose="020B0604020202020204" pitchFamily="34" charset="0"/>
                <a:rtl val="0"/>
              </a:defRPr>
            </a:lvl2pPr>
            <a:lvl3pPr marL="1200150" indent="-28575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  <a:rtl val="0"/>
              </a:defRPr>
            </a:lvl3pPr>
            <a:lvl4pPr marL="1657350" indent="-28575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  <a:rtl val="0"/>
              </a:defRPr>
            </a:lvl4pPr>
            <a:lvl5pPr marL="2114550" indent="-28575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 lvl="1">
              <a:lnSpc>
                <a:spcPct val="150000"/>
              </a:lnSpc>
            </a:pPr>
            <a:r>
              <a:rPr lang="en-US" sz="2400"/>
              <a:t>Warranty submission type for major vendors​</a:t>
            </a:r>
          </a:p>
          <a:p>
            <a:pPr lvl="1">
              <a:lnSpc>
                <a:spcPct val="150000"/>
              </a:lnSpc>
            </a:pPr>
            <a:r>
              <a:rPr lang="en-US" sz="2400"/>
              <a:t>Service codes by vendor – optional​</a:t>
            </a:r>
          </a:p>
          <a:p>
            <a:pPr lvl="1">
              <a:lnSpc>
                <a:spcPct val="150000"/>
              </a:lnSpc>
            </a:pPr>
            <a:r>
              <a:rPr lang="en-US" sz="2400"/>
              <a:t>Finalize as soon as work is completed​</a:t>
            </a:r>
          </a:p>
          <a:p>
            <a:pPr lvl="1">
              <a:lnSpc>
                <a:spcPct val="150000"/>
              </a:lnSpc>
            </a:pPr>
            <a:r>
              <a:rPr lang="en-US" sz="2400"/>
              <a:t>Parts Pricing – Consultants recommend using Retail​</a:t>
            </a:r>
          </a:p>
          <a:p>
            <a:pPr lvl="1">
              <a:lnSpc>
                <a:spcPct val="150000"/>
              </a:lnSpc>
            </a:pPr>
            <a:r>
              <a:rPr lang="en-US" sz="2400"/>
              <a:t>WO Status to Communicate Stages​ / Task for Requested Action</a:t>
            </a:r>
          </a:p>
          <a:p>
            <a:endParaRPr lang="en-US">
              <a:solidFill>
                <a:srgbClr val="35353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84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85481-702C-ACD6-D766-FEF89B173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0129F4-8E05-2E18-26AE-0884F386C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175657"/>
            <a:ext cx="6934200" cy="4267200"/>
          </a:xfrm>
        </p:spPr>
        <p:txBody>
          <a:bodyPr/>
          <a:lstStyle/>
          <a:p>
            <a:pPr algn="l" rtl="0" fontAlgn="base">
              <a:lnSpc>
                <a:spcPts val="3975"/>
              </a:lnSpc>
              <a:buFont typeface="Arial" panose="020B0604020202020204" pitchFamily="34" charset="0"/>
              <a:buChar char="•"/>
            </a:pPr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Service Codes​</a:t>
            </a:r>
          </a:p>
          <a:p>
            <a:pPr algn="l" rtl="0" fontAlgn="base">
              <a:lnSpc>
                <a:spcPts val="3975"/>
              </a:lnSpc>
              <a:buFont typeface="Arial" panose="020B0604020202020204" pitchFamily="34" charset="0"/>
              <a:buChar char="•"/>
            </a:pPr>
            <a:endParaRPr lang="en-US" sz="36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lnSpc>
                <a:spcPts val="3975"/>
              </a:lnSpc>
              <a:buFont typeface="Arial" panose="020B0604020202020204" pitchFamily="34" charset="0"/>
              <a:buChar char="•"/>
            </a:pPr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Work Order Priority​</a:t>
            </a:r>
          </a:p>
          <a:p>
            <a:pPr algn="l" rtl="0" fontAlgn="base">
              <a:lnSpc>
                <a:spcPts val="3975"/>
              </a:lnSpc>
              <a:buFont typeface="Arial" panose="020B0604020202020204" pitchFamily="34" charset="0"/>
              <a:buChar char="•"/>
            </a:pPr>
            <a:endParaRPr lang="en-US" sz="36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lnSpc>
                <a:spcPts val="3975"/>
              </a:lnSpc>
              <a:buFont typeface="Arial" panose="020B0604020202020204" pitchFamily="34" charset="0"/>
              <a:buChar char="•"/>
            </a:pPr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Payment Methods​</a:t>
            </a:r>
          </a:p>
          <a:p>
            <a:pPr algn="l" rtl="0" fontAlgn="base">
              <a:lnSpc>
                <a:spcPts val="3975"/>
              </a:lnSpc>
              <a:buFont typeface="Arial" panose="020B0604020202020204" pitchFamily="34" charset="0"/>
              <a:buChar char="•"/>
            </a:pPr>
            <a:endParaRPr lang="en-US" sz="36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lnSpc>
                <a:spcPts val="3975"/>
              </a:lnSpc>
              <a:buFont typeface="Arial" panose="020B0604020202020204" pitchFamily="34" charset="0"/>
              <a:buChar char="•"/>
            </a:pPr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Submission Types​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39431E9-197A-2CCE-E341-6798E52C0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6934200" cy="1325563"/>
          </a:xfrm>
        </p:spPr>
        <p:txBody>
          <a:bodyPr/>
          <a:lstStyle/>
          <a:p>
            <a:r>
              <a:rPr lang="en-US" dirty="0"/>
              <a:t>Warranty Setup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83D01D-B872-7341-128C-7780734FCD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76" r="1378"/>
          <a:stretch/>
        </p:blipFill>
        <p:spPr>
          <a:xfrm>
            <a:off x="8069944" y="533400"/>
            <a:ext cx="3652156" cy="5257800"/>
          </a:xfrm>
          <a:prstGeom prst="roundRect">
            <a:avLst>
              <a:gd name="adj" fmla="val 1919"/>
            </a:avLst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47C3EC3-ED2E-9710-1D41-FE8F9488E262}"/>
              </a:ext>
            </a:extLst>
          </p:cNvPr>
          <p:cNvSpPr/>
          <p:nvPr/>
        </p:nvSpPr>
        <p:spPr>
          <a:xfrm>
            <a:off x="8067222" y="533400"/>
            <a:ext cx="3657600" cy="5257800"/>
          </a:xfrm>
          <a:prstGeom prst="roundRect">
            <a:avLst>
              <a:gd name="adj" fmla="val 1748"/>
            </a:avLst>
          </a:prstGeom>
          <a:gradFill>
            <a:gsLst>
              <a:gs pos="0">
                <a:schemeClr val="accent1"/>
              </a:gs>
              <a:gs pos="100000">
                <a:schemeClr val="accent5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555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13FEC-FCCB-8336-4C5D-4B3354AAA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B7D0A7-4657-8657-1B4E-02B44085F2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2029" y="396169"/>
            <a:ext cx="8175171" cy="5502361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7847E714-FA16-7B47-74E4-7D490E0A33DA}"/>
              </a:ext>
            </a:extLst>
          </p:cNvPr>
          <p:cNvSpPr txBox="1"/>
          <p:nvPr/>
        </p:nvSpPr>
        <p:spPr bwMode="auto">
          <a:xfrm>
            <a:off x="461672" y="542392"/>
            <a:ext cx="2912900" cy="222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1pPr>
            <a:lvl2pPr marL="608625" algn="l" rtl="0" fontAlgn="base">
              <a:spcBef>
                <a:spcPct val="0"/>
              </a:spcBef>
              <a:spcAft>
                <a:spcPct val="0"/>
              </a:spcAft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2pPr>
            <a:lvl3pPr marL="1217249" algn="l" rtl="0" fontAlgn="base">
              <a:spcBef>
                <a:spcPct val="0"/>
              </a:spcBef>
              <a:spcAft>
                <a:spcPct val="0"/>
              </a:spcAft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3pPr>
            <a:lvl4pPr marL="1825874" algn="l" rtl="0" fontAlgn="base">
              <a:spcBef>
                <a:spcPct val="0"/>
              </a:spcBef>
              <a:spcAft>
                <a:spcPct val="0"/>
              </a:spcAft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4pPr>
            <a:lvl5pPr marL="2434499" algn="l" rtl="0" fontAlgn="base">
              <a:spcBef>
                <a:spcPct val="0"/>
              </a:spcBef>
              <a:spcAft>
                <a:spcPct val="0"/>
              </a:spcAft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5pPr>
            <a:lvl6pPr marL="3043123" algn="l" defTabSz="1217249" rtl="0" eaLnBrk="1" latinLnBrk="0" hangingPunct="1"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6pPr>
            <a:lvl7pPr marL="3651748" algn="l" defTabSz="1217249" rtl="0" eaLnBrk="1" latinLnBrk="0" hangingPunct="1"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7pPr>
            <a:lvl8pPr marL="4260372" algn="l" defTabSz="1217249" rtl="0" eaLnBrk="1" latinLnBrk="0" hangingPunct="1"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8pPr>
            <a:lvl9pPr marL="4868997" algn="l" defTabSz="1217249" rtl="0" eaLnBrk="1" latinLnBrk="0" hangingPunct="1"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9pPr>
          </a:lstStyle>
          <a:p>
            <a:pPr algn="l" eaLnBrk="1" hangingPunct="1">
              <a:buClr>
                <a:srgbClr val="000000"/>
              </a:buClr>
            </a:pPr>
            <a:r>
              <a:rPr lang="en-US" sz="3200" b="1" kern="0" dirty="0">
                <a:solidFill>
                  <a:srgbClr val="03477F"/>
                </a:solidFill>
                <a:ea typeface="ＭＳ Ｐゴシック"/>
                <a:cs typeface="Arial" panose="020B0604020202020204" pitchFamily="34" charset="0"/>
              </a:rPr>
              <a:t>Warranty Service Code</a:t>
            </a: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D0663435-5AAA-C2C2-54EE-AA0E25DFB8AF}"/>
              </a:ext>
            </a:extLst>
          </p:cNvPr>
          <p:cNvSpPr txBox="1"/>
          <p:nvPr/>
        </p:nvSpPr>
        <p:spPr bwMode="auto">
          <a:xfrm>
            <a:off x="461672" y="2556249"/>
            <a:ext cx="2912900" cy="222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1pPr>
            <a:lvl2pPr marL="608625" algn="l" rtl="0" fontAlgn="base">
              <a:spcBef>
                <a:spcPct val="0"/>
              </a:spcBef>
              <a:spcAft>
                <a:spcPct val="0"/>
              </a:spcAft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2pPr>
            <a:lvl3pPr marL="1217249" algn="l" rtl="0" fontAlgn="base">
              <a:spcBef>
                <a:spcPct val="0"/>
              </a:spcBef>
              <a:spcAft>
                <a:spcPct val="0"/>
              </a:spcAft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3pPr>
            <a:lvl4pPr marL="1825874" algn="l" rtl="0" fontAlgn="base">
              <a:spcBef>
                <a:spcPct val="0"/>
              </a:spcBef>
              <a:spcAft>
                <a:spcPct val="0"/>
              </a:spcAft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4pPr>
            <a:lvl5pPr marL="2434499" algn="l" rtl="0" fontAlgn="base">
              <a:spcBef>
                <a:spcPct val="0"/>
              </a:spcBef>
              <a:spcAft>
                <a:spcPct val="0"/>
              </a:spcAft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5pPr>
            <a:lvl6pPr marL="3043123" algn="l" defTabSz="1217249" rtl="0" eaLnBrk="1" latinLnBrk="0" hangingPunct="1"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6pPr>
            <a:lvl7pPr marL="3651748" algn="l" defTabSz="1217249" rtl="0" eaLnBrk="1" latinLnBrk="0" hangingPunct="1"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7pPr>
            <a:lvl8pPr marL="4260372" algn="l" defTabSz="1217249" rtl="0" eaLnBrk="1" latinLnBrk="0" hangingPunct="1"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8pPr>
            <a:lvl9pPr marL="4868997" algn="l" defTabSz="1217249" rtl="0" eaLnBrk="1" latinLnBrk="0" hangingPunct="1"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9pPr>
          </a:lstStyle>
          <a:p>
            <a:pPr algn="l" eaLnBrk="1" hangingPunct="1">
              <a:buClr>
                <a:srgbClr val="000000"/>
              </a:buClr>
            </a:pPr>
            <a:r>
              <a:rPr lang="en-US" sz="1800" b="1" kern="0" dirty="0">
                <a:solidFill>
                  <a:srgbClr val="03477F"/>
                </a:solidFill>
                <a:ea typeface="ＭＳ Ｐゴシック"/>
                <a:cs typeface="Arial" panose="020B0604020202020204" pitchFamily="34" charset="0"/>
              </a:rPr>
              <a:t>Note: Can set up a Service Code for each vendor if reimbursement rates differ</a:t>
            </a:r>
          </a:p>
        </p:txBody>
      </p:sp>
    </p:spTree>
    <p:extLst>
      <p:ext uri="{BB962C8B-B14F-4D97-AF65-F5344CB8AC3E}">
        <p14:creationId xmlns:p14="http://schemas.microsoft.com/office/powerpoint/2010/main" val="379647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6E982-C9FE-4C0E-3BD9-463188B32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57E8C21-C992-72A0-85A7-194260133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229" y="159543"/>
            <a:ext cx="11125200" cy="1325563"/>
          </a:xfrm>
        </p:spPr>
        <p:txBody>
          <a:bodyPr/>
          <a:lstStyle/>
          <a:p>
            <a:r>
              <a:rPr lang="en-US" dirty="0"/>
              <a:t>Work Order Priority Code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61FA42-D71E-9172-94E1-B87E9644E6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894" y="1262743"/>
            <a:ext cx="9777517" cy="356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945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1CA01-A892-BC1D-DBF1-FD66D4B0C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B366674-D016-EAA6-04B3-B93A0D303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229" y="159543"/>
            <a:ext cx="11125200" cy="1325563"/>
          </a:xfrm>
        </p:spPr>
        <p:txBody>
          <a:bodyPr/>
          <a:lstStyle/>
          <a:p>
            <a:r>
              <a:rPr lang="en-US" dirty="0"/>
              <a:t>Payment Methods – Receivable Type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3738CA-92BD-6650-9D7A-DFCE27B834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571" y="813400"/>
            <a:ext cx="9867473" cy="5217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021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7FEFE-6AD9-6D78-CA2E-6A1185B63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DF9686F-C9C9-9D08-5C48-0E5E0455B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229" y="159543"/>
            <a:ext cx="11125200" cy="1325563"/>
          </a:xfrm>
        </p:spPr>
        <p:txBody>
          <a:bodyPr/>
          <a:lstStyle/>
          <a:p>
            <a:r>
              <a:rPr lang="en-US" dirty="0"/>
              <a:t>Payment Methods – AP Voucher Type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EFE211BC-B7FF-12A2-5393-35CA95E30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863" y="849087"/>
            <a:ext cx="8730298" cy="4872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48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706CB-6F59-8D7D-5CA4-C514D4283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E6DC281-D6DA-A5EC-11C4-7C0A5A7D3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229" y="159543"/>
            <a:ext cx="11125200" cy="1325563"/>
          </a:xfrm>
        </p:spPr>
        <p:txBody>
          <a:bodyPr/>
          <a:lstStyle/>
          <a:p>
            <a:r>
              <a:rPr lang="en-US" dirty="0"/>
              <a:t>Payment Methods – AP Voucher Type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6A624D-11C5-5AD1-BDE4-B40C376197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229" y="1262742"/>
            <a:ext cx="11376094" cy="433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676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94E40C-B101-BBF6-7E14-C0C185B48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380C1EF-6839-BAB8-1EA0-A45F3A8AC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229" y="159543"/>
            <a:ext cx="11125200" cy="1325563"/>
          </a:xfrm>
        </p:spPr>
        <p:txBody>
          <a:bodyPr/>
          <a:lstStyle/>
          <a:p>
            <a:r>
              <a:rPr lang="en-US" dirty="0"/>
              <a:t>Submission Types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A8F89E5-0EDC-72B2-C9C0-B6B18B452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413" y="1404258"/>
            <a:ext cx="9888831" cy="3012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041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30496-DDD5-1ABD-DD93-02DF794C9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E833094-3FC0-FFA6-6F63-580B5AA39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229" y="311944"/>
            <a:ext cx="11125200" cy="1092314"/>
          </a:xfrm>
        </p:spPr>
        <p:txBody>
          <a:bodyPr/>
          <a:lstStyle/>
          <a:p>
            <a:r>
              <a:rPr lang="en-US" dirty="0"/>
              <a:t>Warranty Workflow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177FC033-AD42-EE9D-8A2D-E72D8AEDA7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3745128"/>
              </p:ext>
            </p:extLst>
          </p:nvPr>
        </p:nvGraphicFramePr>
        <p:xfrm>
          <a:off x="556274" y="-10244"/>
          <a:ext cx="11383769" cy="57886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83F5D3A2-06D6-85A2-A729-1B00DEEC08AA}"/>
              </a:ext>
            </a:extLst>
          </p:cNvPr>
          <p:cNvSpPr txBox="1"/>
          <p:nvPr/>
        </p:nvSpPr>
        <p:spPr>
          <a:xfrm>
            <a:off x="352540" y="4705115"/>
            <a:ext cx="11839460" cy="872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67" b="1" u="sng" dirty="0"/>
              <a:t>*Notes</a:t>
            </a:r>
            <a:endParaRPr lang="en-US" sz="1867" dirty="0"/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sz="1600" b="1" dirty="0"/>
              <a:t>When creating the claim request, you can leave in Draft status until you are ready to submit the claim</a:t>
            </a:r>
            <a:endParaRPr lang="en-US" sz="1600" dirty="0"/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sz="1600" dirty="0"/>
              <a:t>Once the Accept button is pressed, the total will move from your WIP to your Accounts Receivable</a:t>
            </a:r>
            <a:endParaRPr lang="en-US" sz="1600" u="sng" dirty="0"/>
          </a:p>
        </p:txBody>
      </p:sp>
    </p:spTree>
    <p:extLst>
      <p:ext uri="{BB962C8B-B14F-4D97-AF65-F5344CB8AC3E}">
        <p14:creationId xmlns:p14="http://schemas.microsoft.com/office/powerpoint/2010/main" val="1884160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71B15-FC14-30DB-C7FA-42AA29464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34D84C-2EF0-1BE7-129D-E27ED61A1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229" y="159543"/>
            <a:ext cx="11125200" cy="1325563"/>
          </a:xfrm>
        </p:spPr>
        <p:txBody>
          <a:bodyPr/>
          <a:lstStyle/>
          <a:p>
            <a:r>
              <a:rPr lang="en-US" dirty="0"/>
              <a:t>Creating the Work Order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BB885B4-106C-0BA7-743F-BB54DFCB72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571" y="822324"/>
            <a:ext cx="10047514" cy="5278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49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42C34-9FFF-9FE5-BC47-79CDDA1BB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CD21C5E-61B5-12B3-D87E-20BF45EF6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229" y="159543"/>
            <a:ext cx="11125200" cy="1325563"/>
          </a:xfrm>
        </p:spPr>
        <p:txBody>
          <a:bodyPr/>
          <a:lstStyle/>
          <a:p>
            <a:r>
              <a:rPr lang="en-US" dirty="0"/>
              <a:t>Closing the Work Order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46E9AF-789A-1335-8560-9EF43D60F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229" y="822324"/>
            <a:ext cx="6926717" cy="507202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710A040-9C46-6BFD-7AE5-958789FD1182}"/>
              </a:ext>
            </a:extLst>
          </p:cNvPr>
          <p:cNvSpPr txBox="1"/>
          <p:nvPr/>
        </p:nvSpPr>
        <p:spPr>
          <a:xfrm>
            <a:off x="7529173" y="1572190"/>
            <a:ext cx="37120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rgbClr val="1659A1"/>
                </a:solidFill>
              </a:rPr>
              <a:t>Payment Method = Warranty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7DCE3A-C0D7-CFBA-FE25-546C364AF769}"/>
              </a:ext>
            </a:extLst>
          </p:cNvPr>
          <p:cNvSpPr txBox="1"/>
          <p:nvPr/>
        </p:nvSpPr>
        <p:spPr>
          <a:xfrm>
            <a:off x="7674429" y="2059385"/>
            <a:ext cx="36031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Since we set this payment method up to always bill to ABC warranty, the balance will be applied to the ABC Warranty AR Balance instead of the customer’s account.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7D2AA5E-DCF3-666C-2C12-8E001C64AFF2}"/>
              </a:ext>
            </a:extLst>
          </p:cNvPr>
          <p:cNvSpPr/>
          <p:nvPr/>
        </p:nvSpPr>
        <p:spPr>
          <a:xfrm>
            <a:off x="7380514" y="1175657"/>
            <a:ext cx="4103915" cy="3189514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92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9F2812-5CA2-018C-1521-7041C6256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85C1188-D2FB-F31B-D6A8-7BC5D97DF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229" y="159543"/>
            <a:ext cx="11125200" cy="1325563"/>
          </a:xfrm>
        </p:spPr>
        <p:txBody>
          <a:bodyPr/>
          <a:lstStyle/>
          <a:p>
            <a:r>
              <a:rPr lang="en-US" dirty="0"/>
              <a:t>Creating the Claim Request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7836937-1BD4-516F-6682-4C733A2424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325" y="1190625"/>
            <a:ext cx="7753350" cy="447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904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52F42-B8A6-08DA-B997-D0CE8CE33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003AA28-4927-4577-2FCD-AAD474DF0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229" y="159543"/>
            <a:ext cx="11125200" cy="1325563"/>
          </a:xfrm>
        </p:spPr>
        <p:txBody>
          <a:bodyPr/>
          <a:lstStyle/>
          <a:p>
            <a:r>
              <a:rPr lang="en-US" dirty="0"/>
              <a:t>Creating the Claim Request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96EEDF9-FFD5-28C3-D34C-988E4E1B5F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6605" y="804646"/>
            <a:ext cx="7979909" cy="5445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608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3835-29CD-724C-C90B-B4F57473D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77C3BF0-F147-DE01-CBA4-7D2E43E2D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229" y="159543"/>
            <a:ext cx="11125200" cy="1325563"/>
          </a:xfrm>
        </p:spPr>
        <p:txBody>
          <a:bodyPr/>
          <a:lstStyle/>
          <a:p>
            <a:r>
              <a:rPr lang="en-US" dirty="0"/>
              <a:t>Creating the Claim Request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E3E0DD-A545-524E-3EEE-9656E96755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925" y="885825"/>
            <a:ext cx="8058150" cy="508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89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3E8B2-1E9D-699A-1754-1D59005BB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983FFF64-9E10-D490-75F2-2DA78C9F64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51"/>
          <a:stretch/>
        </p:blipFill>
        <p:spPr bwMode="auto">
          <a:xfrm>
            <a:off x="508000" y="1295400"/>
            <a:ext cx="11074400" cy="426720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CFDD5AA3-6342-FAD4-62B1-89CE2E8CC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1074400" cy="978381"/>
          </a:xfrm>
        </p:spPr>
        <p:txBody>
          <a:bodyPr>
            <a:normAutofit/>
          </a:bodyPr>
          <a:lstStyle/>
          <a:p>
            <a:r>
              <a:rPr lang="en-US" dirty="0"/>
              <a:t>Tracking the Claim Request</a:t>
            </a:r>
          </a:p>
        </p:txBody>
      </p:sp>
    </p:spTree>
    <p:extLst>
      <p:ext uri="{BB962C8B-B14F-4D97-AF65-F5344CB8AC3E}">
        <p14:creationId xmlns:p14="http://schemas.microsoft.com/office/powerpoint/2010/main" val="1154883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97AEE-A8AE-446B-7D13-D48E9AC13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DECE5C5-F86C-DB18-265B-9B7EF926D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229" y="159543"/>
            <a:ext cx="11125200" cy="1325563"/>
          </a:xfrm>
        </p:spPr>
        <p:txBody>
          <a:bodyPr/>
          <a:lstStyle/>
          <a:p>
            <a:r>
              <a:rPr lang="en-US" dirty="0"/>
              <a:t>Recording Credits Received	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E346738-F906-4BAE-AE72-4F8FBD41D32A}"/>
              </a:ext>
            </a:extLst>
          </p:cNvPr>
          <p:cNvSpPr>
            <a:spLocks noGrp="1"/>
          </p:cNvSpPr>
          <p:nvPr/>
        </p:nvSpPr>
        <p:spPr bwMode="auto">
          <a:xfrm>
            <a:off x="348343" y="1665514"/>
            <a:ext cx="7010399" cy="3313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indent="-3429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200">
                <a:solidFill>
                  <a:srgbClr val="000000"/>
                </a:solidFill>
                <a:latin typeface="+mj-lt"/>
                <a:ea typeface="ＭＳ Ｐゴシック" charset="0"/>
                <a:cs typeface="Arial"/>
                <a:sym typeface="Arial" panose="020B0604020202020204" pitchFamily="34" charset="0"/>
                <a:rtl val="0"/>
              </a:defRPr>
            </a:lvl1pPr>
            <a:lvl2pPr marL="859536" indent="-512064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200">
                <a:solidFill>
                  <a:srgbClr val="000000"/>
                </a:solidFill>
                <a:latin typeface="+mj-lt"/>
                <a:ea typeface="Arial"/>
                <a:cs typeface="Arial"/>
                <a:sym typeface="Arial" panose="020B0604020202020204" pitchFamily="34" charset="0"/>
                <a:rtl val="0"/>
              </a:defRPr>
            </a:lvl2pPr>
            <a:lvl3pPr marL="1200150" indent="-28575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  <a:rtl val="0"/>
              </a:defRPr>
            </a:lvl3pPr>
            <a:lvl4pPr marL="1657350" indent="-28575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  <a:rtl val="0"/>
              </a:defRPr>
            </a:lvl4pPr>
            <a:lvl5pPr marL="2114550" indent="-28575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 marL="859155" lvl="1" indent="-511810"/>
            <a:r>
              <a:rPr lang="en-US" sz="2400" dirty="0"/>
              <a:t>Reconciliation Tab – Allocate Credit Received</a:t>
            </a:r>
          </a:p>
          <a:p>
            <a:pPr marL="859155" lvl="1" indent="-511810"/>
            <a:r>
              <a:rPr lang="en-US" sz="2400" dirty="0"/>
              <a:t>Record Credit &amp; Leave Open</a:t>
            </a:r>
          </a:p>
          <a:p>
            <a:pPr marL="859155" lvl="1" indent="-511810"/>
            <a:r>
              <a:rPr lang="en-US" sz="2400" dirty="0"/>
              <a:t>Record Credit &amp; Complete Claim</a:t>
            </a:r>
          </a:p>
          <a:p>
            <a:endParaRPr lang="en-CA" dirty="0"/>
          </a:p>
        </p:txBody>
      </p:sp>
      <p:pic>
        <p:nvPicPr>
          <p:cNvPr id="6150" name="Picture 6" descr="A red stamp with a black border&#10;&#10;Description automatically generated">
            <a:extLst>
              <a:ext uri="{FF2B5EF4-FFF2-40B4-BE49-F238E27FC236}">
                <a16:creationId xmlns:a16="http://schemas.microsoft.com/office/drawing/2014/main" id="{0554AF2D-2CBE-BEE8-C055-13ECCEEF5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2217" y="1260247"/>
            <a:ext cx="2721429" cy="272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9">
            <a:extLst>
              <a:ext uri="{FF2B5EF4-FFF2-40B4-BE49-F238E27FC236}">
                <a16:creationId xmlns:a16="http://schemas.microsoft.com/office/drawing/2014/main" id="{749ACAA4-2120-3D14-9926-1C6C749043F2}"/>
              </a:ext>
            </a:extLst>
          </p:cNvPr>
          <p:cNvSpPr txBox="1"/>
          <p:nvPr/>
        </p:nvSpPr>
        <p:spPr bwMode="auto">
          <a:xfrm>
            <a:off x="506206" y="4284678"/>
            <a:ext cx="11179587" cy="1595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1pPr>
            <a:lvl2pPr marL="608625" algn="l" rtl="0" fontAlgn="base">
              <a:spcBef>
                <a:spcPct val="0"/>
              </a:spcBef>
              <a:spcAft>
                <a:spcPct val="0"/>
              </a:spcAft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2pPr>
            <a:lvl3pPr marL="1217249" algn="l" rtl="0" fontAlgn="base">
              <a:spcBef>
                <a:spcPct val="0"/>
              </a:spcBef>
              <a:spcAft>
                <a:spcPct val="0"/>
              </a:spcAft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3pPr>
            <a:lvl4pPr marL="1825874" algn="l" rtl="0" fontAlgn="base">
              <a:spcBef>
                <a:spcPct val="0"/>
              </a:spcBef>
              <a:spcAft>
                <a:spcPct val="0"/>
              </a:spcAft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4pPr>
            <a:lvl5pPr marL="2434499" algn="l" rtl="0" fontAlgn="base">
              <a:spcBef>
                <a:spcPct val="0"/>
              </a:spcBef>
              <a:spcAft>
                <a:spcPct val="0"/>
              </a:spcAft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5pPr>
            <a:lvl6pPr marL="3043123" algn="l" defTabSz="1217249" rtl="0" eaLnBrk="1" latinLnBrk="0" hangingPunct="1"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6pPr>
            <a:lvl7pPr marL="3651748" algn="l" defTabSz="1217249" rtl="0" eaLnBrk="1" latinLnBrk="0" hangingPunct="1"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7pPr>
            <a:lvl8pPr marL="4260372" algn="l" defTabSz="1217249" rtl="0" eaLnBrk="1" latinLnBrk="0" hangingPunct="1"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8pPr>
            <a:lvl9pPr marL="4868997" algn="l" defTabSz="1217249" rtl="0" eaLnBrk="1" latinLnBrk="0" hangingPunct="1"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9pPr>
          </a:lstStyle>
          <a:p>
            <a:pPr algn="ctr">
              <a:buClr>
                <a:srgbClr val="000000"/>
              </a:buClr>
            </a:pPr>
            <a:r>
              <a:rPr lang="en-CA" sz="4400">
                <a:solidFill>
                  <a:srgbClr val="C00000"/>
                </a:solidFill>
              </a:rPr>
              <a:t>Live ASPEN – Let’s process the payment!</a:t>
            </a:r>
          </a:p>
          <a:p>
            <a:pPr algn="l" eaLnBrk="1" hangingPunct="1">
              <a:buClr>
                <a:srgbClr val="000000"/>
              </a:buClr>
            </a:pPr>
            <a:endParaRPr lang="en-US" sz="3000" b="1" kern="0">
              <a:solidFill>
                <a:srgbClr val="E04145"/>
              </a:solidFill>
              <a:latin typeface="Trebuchet MS" panose="020B0603020202020204" pitchFamily="34" charset="0"/>
              <a:ea typeface="ＭＳ Ｐゴシック" panose="020B0600070205080204" pitchFamily="34" charset="-128"/>
              <a:cs typeface="Arial" panose="020B0604020202020204" pitchFamily="34" charset="0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335172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EC065-4DF6-EC2D-F4B5-4AD9CA367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2B62136-3830-59F8-F38B-CBD8BC06AE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648" y="293913"/>
            <a:ext cx="6544194" cy="582385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AD17384-5246-CABF-55B1-E76367278DBC}"/>
              </a:ext>
            </a:extLst>
          </p:cNvPr>
          <p:cNvSpPr txBox="1"/>
          <p:nvPr/>
        </p:nvSpPr>
        <p:spPr>
          <a:xfrm>
            <a:off x="7206343" y="1818190"/>
            <a:ext cx="40494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If the claim is short-paid, you can apply the credit and leave the claim open to appeal for more $$</a:t>
            </a:r>
            <a:br>
              <a:rPr lang="en-US" dirty="0"/>
            </a:br>
            <a:br>
              <a:rPr lang="en-US" dirty="0"/>
            </a:br>
            <a:r>
              <a:rPr lang="en-US" dirty="0"/>
              <a:t>If the claim is paid in full, or if you do not plan to appeal, enter the credit amounts and select the box that says Complete Claim and Write Off Balance</a:t>
            </a:r>
          </a:p>
        </p:txBody>
      </p:sp>
    </p:spTree>
    <p:extLst>
      <p:ext uri="{BB962C8B-B14F-4D97-AF65-F5344CB8AC3E}">
        <p14:creationId xmlns:p14="http://schemas.microsoft.com/office/powerpoint/2010/main" val="335522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A78D8-1A7A-5B74-A858-72FBE3A6F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186D1C-4D51-7E60-FD64-867AFD4688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063" y="205468"/>
            <a:ext cx="8339138" cy="5690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830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62DFBC-5EC0-70F2-87A9-113824C3D7E5}"/>
              </a:ext>
            </a:extLst>
          </p:cNvPr>
          <p:cNvSpPr/>
          <p:nvPr/>
        </p:nvSpPr>
        <p:spPr>
          <a:xfrm>
            <a:off x="926390" y="1646829"/>
            <a:ext cx="10271125" cy="3825875"/>
          </a:xfrm>
          <a:prstGeom prst="rect">
            <a:avLst/>
          </a:prstGeom>
          <a:solidFill>
            <a:srgbClr val="3F79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P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90EAA0-F26D-2AFF-B53A-3BAB9240B7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6390" y="1769947"/>
            <a:ext cx="11247386" cy="4255944"/>
          </a:xfrm>
        </p:spPr>
        <p:txBody>
          <a:bodyPr/>
          <a:lstStyle/>
          <a:p>
            <a:pPr marL="859155" lvl="1" indent="-511810"/>
            <a:endParaRPr lang="en-US" sz="2000" b="1" dirty="0">
              <a:solidFill>
                <a:schemeClr val="bg1"/>
              </a:solidFill>
            </a:endParaRPr>
          </a:p>
          <a:p>
            <a:pPr marL="859155" lvl="1" indent="-511810"/>
            <a:r>
              <a:rPr lang="en-US" sz="2000" b="1" dirty="0">
                <a:solidFill>
                  <a:schemeClr val="bg1"/>
                </a:solidFill>
              </a:rPr>
              <a:t>Best Practices – </a:t>
            </a:r>
            <a:r>
              <a:rPr lang="en-US" sz="2000" dirty="0">
                <a:solidFill>
                  <a:schemeClr val="bg1"/>
                </a:solidFill>
              </a:rPr>
              <a:t>Track claims for ALL Vendors</a:t>
            </a:r>
          </a:p>
          <a:p>
            <a:pPr marL="859155" lvl="1" indent="-511810"/>
            <a:r>
              <a:rPr lang="en-US" sz="2000" b="1" dirty="0">
                <a:solidFill>
                  <a:schemeClr val="bg1"/>
                </a:solidFill>
              </a:rPr>
              <a:t>Warranty Setup – </a:t>
            </a:r>
            <a:r>
              <a:rPr lang="en-US" sz="2000" dirty="0">
                <a:solidFill>
                  <a:schemeClr val="bg1"/>
                </a:solidFill>
              </a:rPr>
              <a:t>Service Codes - Payment Methods - Submission Types</a:t>
            </a:r>
          </a:p>
          <a:p>
            <a:pPr marL="859155" lvl="1" indent="-511810"/>
            <a:r>
              <a:rPr lang="en-US" sz="2000" b="1" dirty="0">
                <a:solidFill>
                  <a:schemeClr val="bg1"/>
                </a:solidFill>
              </a:rPr>
              <a:t>Warranty Workflow – </a:t>
            </a:r>
            <a:r>
              <a:rPr lang="en-US" sz="2000" dirty="0">
                <a:solidFill>
                  <a:schemeClr val="bg1"/>
                </a:solidFill>
              </a:rPr>
              <a:t>Finalize W/O when work is complete</a:t>
            </a:r>
          </a:p>
          <a:p>
            <a:pPr marL="859155" lvl="1" indent="-511810"/>
            <a:r>
              <a:rPr lang="en-US" sz="2000" b="1" dirty="0">
                <a:solidFill>
                  <a:schemeClr val="bg1"/>
                </a:solidFill>
              </a:rPr>
              <a:t>Tracking &amp; Finalizing – </a:t>
            </a:r>
            <a:r>
              <a:rPr lang="en-US" sz="2000" dirty="0">
                <a:solidFill>
                  <a:schemeClr val="bg1"/>
                </a:solidFill>
              </a:rPr>
              <a:t>Warranty Request Selection Screen</a:t>
            </a:r>
          </a:p>
          <a:p>
            <a:pPr marL="859155" lvl="1" indent="-511810"/>
            <a:r>
              <a:rPr lang="en-US" sz="2000" b="1" dirty="0">
                <a:solidFill>
                  <a:schemeClr val="bg1"/>
                </a:solidFill>
              </a:rPr>
              <a:t>Recording Credits Received – </a:t>
            </a:r>
            <a:r>
              <a:rPr lang="en-US" sz="2000" dirty="0">
                <a:solidFill>
                  <a:schemeClr val="bg1"/>
                </a:solidFill>
              </a:rPr>
              <a:t>Reconciliation Tab &amp; Complete Claim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FF1F6AD-049C-C02D-D7B2-5937623F5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893" y="6149009"/>
            <a:ext cx="3424712" cy="596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100D140-566B-4913-4377-3DECD5997FDD}"/>
              </a:ext>
            </a:extLst>
          </p:cNvPr>
          <p:cNvSpPr/>
          <p:nvPr/>
        </p:nvSpPr>
        <p:spPr>
          <a:xfrm>
            <a:off x="975518" y="1158875"/>
            <a:ext cx="2540000" cy="714375"/>
          </a:xfrm>
          <a:prstGeom prst="rect">
            <a:avLst/>
          </a:prstGeom>
          <a:solidFill>
            <a:srgbClr val="0447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P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072C1DA-1B31-27E9-A998-F2636F84E75D}"/>
              </a:ext>
            </a:extLst>
          </p:cNvPr>
          <p:cNvSpPr>
            <a:spLocks noGrp="1"/>
          </p:cNvSpPr>
          <p:nvPr/>
        </p:nvSpPr>
        <p:spPr>
          <a:xfrm>
            <a:off x="994485" y="1243036"/>
            <a:ext cx="2679346" cy="6123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38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bg1"/>
                </a:solidFill>
                <a:latin typeface="Calibri"/>
                <a:ea typeface="+mn-ea"/>
                <a:cs typeface="Calibri"/>
              </a:rPr>
              <a:t>Let’s Review</a:t>
            </a:r>
          </a:p>
        </p:txBody>
      </p:sp>
    </p:spTree>
    <p:extLst>
      <p:ext uri="{BB962C8B-B14F-4D97-AF65-F5344CB8AC3E}">
        <p14:creationId xmlns:p14="http://schemas.microsoft.com/office/powerpoint/2010/main" val="33373622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4B39123-B7FD-099E-1AD6-F03F59F33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88170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08D3A0-DCA0-DBEA-E5FC-E8CC54C2D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57F41307-DB67-1F64-8104-AE5BF28AF2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71478" y="1828800"/>
            <a:ext cx="2226520" cy="7477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EA7D24D-C1CE-1D4C-FD7B-E607F3278B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3" r="39913"/>
          <a:stretch/>
        </p:blipFill>
        <p:spPr>
          <a:xfrm>
            <a:off x="7620000" y="1752600"/>
            <a:ext cx="4572000" cy="5105400"/>
          </a:xfrm>
          <a:prstGeom prst="roundRect">
            <a:avLst>
              <a:gd name="adj" fmla="val 0"/>
            </a:avLst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753D94F-459E-4AC2-FA27-2AC8D1D5BF6B}"/>
              </a:ext>
            </a:extLst>
          </p:cNvPr>
          <p:cNvSpPr/>
          <p:nvPr/>
        </p:nvSpPr>
        <p:spPr>
          <a:xfrm>
            <a:off x="7620000" y="1744980"/>
            <a:ext cx="4572000" cy="510540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/>
              </a:gs>
              <a:gs pos="100000">
                <a:schemeClr val="accent5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ytuł 17">
            <a:extLst>
              <a:ext uri="{FF2B5EF4-FFF2-40B4-BE49-F238E27FC236}">
                <a16:creationId xmlns:a16="http://schemas.microsoft.com/office/drawing/2014/main" id="{80284184-691D-2941-BB6D-A3C8820DA815}"/>
              </a:ext>
            </a:extLst>
          </p:cNvPr>
          <p:cNvSpPr txBox="1">
            <a:spLocks/>
          </p:cNvSpPr>
          <p:nvPr/>
        </p:nvSpPr>
        <p:spPr>
          <a:xfrm>
            <a:off x="685800" y="2676252"/>
            <a:ext cx="8229600" cy="1935163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5000" b="1" kern="1200" spc="0" baseline="0">
                <a:solidFill>
                  <a:schemeClr val="bg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pl-PL" sz="4400" dirty="0">
                <a:latin typeface="Arial" panose="020B0604020202020204" pitchFamily="34" charset="0"/>
                <a:cs typeface="Arial" panose="020B0604020202020204" pitchFamily="34" charset="0"/>
              </a:rPr>
              <a:t>2025 </a:t>
            </a:r>
            <a:r>
              <a:rPr lang="pl-PL" sz="4400" b="0" dirty="0">
                <a:latin typeface="Arial" panose="020B0604020202020204" pitchFamily="34" charset="0"/>
                <a:cs typeface="Arial" panose="020B0604020202020204" pitchFamily="34" charset="0"/>
              </a:rPr>
              <a:t>User Conference</a:t>
            </a:r>
            <a:b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2400" b="0" dirty="0">
                <a:latin typeface="Arial" panose="020B0604020202020204" pitchFamily="34" charset="0"/>
                <a:cs typeface="Arial" panose="020B0604020202020204" pitchFamily="34" charset="0"/>
              </a:rPr>
              <a:t>Learn &amp; Grow at our User Conference</a:t>
            </a:r>
          </a:p>
          <a:p>
            <a:pPr>
              <a:lnSpc>
                <a:spcPct val="100000"/>
              </a:lnSpc>
            </a:pPr>
            <a:r>
              <a:rPr lang="en-CA" sz="2400" b="0" dirty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CA" sz="2400" b="0" dirty="0" err="1">
                <a:latin typeface="Arial" panose="020B0604020202020204" pitchFamily="34" charset="0"/>
                <a:cs typeface="Arial" panose="020B0604020202020204" pitchFamily="34" charset="0"/>
              </a:rPr>
              <a:t>Jacksonvlle</a:t>
            </a:r>
            <a:r>
              <a:rPr lang="en-CA" sz="2400" b="0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l-PL" sz="4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8F1FF6A-53C5-4BB7-4346-2F33C419E849}"/>
              </a:ext>
            </a:extLst>
          </p:cNvPr>
          <p:cNvSpPr/>
          <p:nvPr/>
        </p:nvSpPr>
        <p:spPr>
          <a:xfrm>
            <a:off x="762000" y="4724400"/>
            <a:ext cx="533400" cy="533400"/>
          </a:xfrm>
          <a:prstGeom prst="roundRect">
            <a:avLst>
              <a:gd name="adj" fmla="val 8542"/>
            </a:avLst>
          </a:prstGeom>
          <a:solidFill>
            <a:schemeClr val="bg1"/>
          </a:solidFill>
          <a:ln>
            <a:noFill/>
          </a:ln>
          <a:effectLst>
            <a:outerShdw blurRad="317500" sx="112000" sy="112000" algn="ctr" rotWithShape="0">
              <a:srgbClr val="2D94E0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3D460E-E610-55CA-BDEF-5ACF65C684E3}"/>
              </a:ext>
            </a:extLst>
          </p:cNvPr>
          <p:cNvSpPr txBox="1"/>
          <p:nvPr/>
        </p:nvSpPr>
        <p:spPr>
          <a:xfrm>
            <a:off x="1371600" y="48064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CA" sz="1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February 10 - 12th, 2025</a:t>
            </a:r>
            <a:endParaRPr lang="pl-PL" sz="40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035C002-1F1F-D36A-E9E2-8FA6544BC0D6}"/>
              </a:ext>
            </a:extLst>
          </p:cNvPr>
          <p:cNvSpPr/>
          <p:nvPr/>
        </p:nvSpPr>
        <p:spPr>
          <a:xfrm>
            <a:off x="4191000" y="4724400"/>
            <a:ext cx="533400" cy="533400"/>
          </a:xfrm>
          <a:prstGeom prst="roundRect">
            <a:avLst>
              <a:gd name="adj" fmla="val 8542"/>
            </a:avLst>
          </a:prstGeom>
          <a:solidFill>
            <a:schemeClr val="bg1"/>
          </a:solidFill>
          <a:ln>
            <a:noFill/>
          </a:ln>
          <a:effectLst>
            <a:outerShdw blurRad="317500" sx="112000" sy="112000" algn="ctr" rotWithShape="0">
              <a:srgbClr val="2D94E0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670377-8020-D9DD-10FD-1E28A5E8D722}"/>
              </a:ext>
            </a:extLst>
          </p:cNvPr>
          <p:cNvSpPr txBox="1"/>
          <p:nvPr/>
        </p:nvSpPr>
        <p:spPr>
          <a:xfrm>
            <a:off x="4800600" y="480060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CA" sz="1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Jacksonville, Florida</a:t>
            </a:r>
            <a:endParaRPr lang="pl-PL" sz="40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4B43CEC5-381C-D0E1-336A-137B03BCCF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3920" y="4847128"/>
            <a:ext cx="268432" cy="268432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691C23A3-3179-81C1-DFC7-843DC9B7E0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47829" y="4858824"/>
            <a:ext cx="202915" cy="276702"/>
          </a:xfrm>
          <a:prstGeom prst="rect">
            <a:avLst/>
          </a:prstGeom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BB8BA08B-D03F-ABC4-E475-A823B0320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720522" y="1962512"/>
            <a:ext cx="12192000" cy="1143000"/>
          </a:xfrm>
        </p:spPr>
        <p:txBody>
          <a:bodyPr/>
          <a:lstStyle/>
          <a:p>
            <a:pPr algn="ctr"/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Thank </a:t>
            </a:r>
            <a:r>
              <a:rPr lang="en-US" sz="4400" b="0" dirty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603997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XIS theme">
  <a:themeElements>
    <a:clrScheme name="Charter">
      <a:dk1>
        <a:srgbClr val="0055A4"/>
      </a:dk1>
      <a:lt1>
        <a:srgbClr val="FFFFFF"/>
      </a:lt1>
      <a:dk2>
        <a:srgbClr val="007A33"/>
      </a:dk2>
      <a:lt2>
        <a:srgbClr val="FFFFFF"/>
      </a:lt2>
      <a:accent1>
        <a:srgbClr val="00A7A1"/>
      </a:accent1>
      <a:accent2>
        <a:srgbClr val="404040"/>
      </a:accent2>
      <a:accent3>
        <a:srgbClr val="F3A23B"/>
      </a:accent3>
      <a:accent4>
        <a:srgbClr val="0055A4"/>
      </a:accent4>
      <a:accent5>
        <a:srgbClr val="232323"/>
      </a:accent5>
      <a:accent6>
        <a:srgbClr val="AFAFAF"/>
      </a:accent6>
      <a:hlink>
        <a:srgbClr val="FFFFFF"/>
      </a:hlink>
      <a:folHlink>
        <a:srgbClr val="40404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EAB0774-A81E-437B-901B-C98E8285E1BD}" vid="{2568062E-7373-4101-919C-A44A8BB56A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D6775C401A1640A4B6CD356F6DB115" ma:contentTypeVersion="18" ma:contentTypeDescription="Create a new document." ma:contentTypeScope="" ma:versionID="d5b1180af3163315e3554cbe0618c46c">
  <xsd:schema xmlns:xsd="http://www.w3.org/2001/XMLSchema" xmlns:xs="http://www.w3.org/2001/XMLSchema" xmlns:p="http://schemas.microsoft.com/office/2006/metadata/properties" xmlns:ns2="9d4cd623-3799-4ddc-ada4-77011a1fbe38" xmlns:ns3="10aab84b-ebc1-4094-a9d9-1ee9be3db491" targetNamespace="http://schemas.microsoft.com/office/2006/metadata/properties" ma:root="true" ma:fieldsID="59cafd4d6e0f03a1fcd32b35e6e9844c" ns2:_="" ns3:_="">
    <xsd:import namespace="9d4cd623-3799-4ddc-ada4-77011a1fbe38"/>
    <xsd:import namespace="10aab84b-ebc1-4094-a9d9-1ee9be3db4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4cd623-3799-4ddc-ada4-77011a1fbe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1" nillable="true" ma:displayName="Location" ma:internalName="MediaServiceLocatio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ffba1a00-cd55-4846-a578-cb419559460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aab84b-ebc1-4094-a9d9-1ee9be3db491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ae6d9d94-bf33-415a-b03d-5e901ef345b8}" ma:internalName="TaxCatchAll" ma:showField="CatchAllData" ma:web="10aab84b-ebc1-4094-a9d9-1ee9be3db4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d4cd623-3799-4ddc-ada4-77011a1fbe38">
      <Terms xmlns="http://schemas.microsoft.com/office/infopath/2007/PartnerControls"/>
    </lcf76f155ced4ddcb4097134ff3c332f>
    <TaxCatchAll xmlns="10aab84b-ebc1-4094-a9d9-1ee9be3db491" xsi:nil="true"/>
  </documentManagement>
</p:properties>
</file>

<file path=customXml/itemProps1.xml><?xml version="1.0" encoding="utf-8"?>
<ds:datastoreItem xmlns:ds="http://schemas.openxmlformats.org/officeDocument/2006/customXml" ds:itemID="{8AEA6EF4-4520-4544-831F-D9CF401A8B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714E9B9-0E71-42FB-B826-961256254F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4cd623-3799-4ddc-ada4-77011a1fbe38"/>
    <ds:schemaRef ds:uri="10aab84b-ebc1-4094-a9d9-1ee9be3db4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C527941-4151-4513-929C-02988F8CF2BF}">
  <ds:schemaRefs>
    <ds:schemaRef ds:uri="9d4cd623-3799-4ddc-ada4-77011a1fbe38"/>
    <ds:schemaRef ds:uri="http://purl.org/dc/dcmitype/"/>
    <ds:schemaRef ds:uri="http://www.w3.org/XML/1998/namespace"/>
    <ds:schemaRef ds:uri="http://purl.org/dc/elements/1.1/"/>
    <ds:schemaRef ds:uri="http://schemas.microsoft.com/office/infopath/2007/PartnerControls"/>
    <ds:schemaRef ds:uri="10aab84b-ebc1-4094-a9d9-1ee9be3db491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f65d02be-9231-4769-9120-8d7f799652db}" enabled="0" method="" siteId="{f65d02be-9231-4769-9120-8d7f799652d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AXIS_generic_2016_wide</Template>
  <TotalTime>26046</TotalTime>
  <Words>570</Words>
  <Application>Microsoft Office PowerPoint</Application>
  <PresentationFormat>Widescreen</PresentationFormat>
  <Paragraphs>92</Paragraphs>
  <Slides>25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ＭＳ Ｐゴシック</vt:lpstr>
      <vt:lpstr>Arial</vt:lpstr>
      <vt:lpstr>Calibri</vt:lpstr>
      <vt:lpstr>Cambria</vt:lpstr>
      <vt:lpstr>Franklin Gothic Book</vt:lpstr>
      <vt:lpstr>Trebuchet MS</vt:lpstr>
      <vt:lpstr>Wingdings</vt:lpstr>
      <vt:lpstr>AXIS theme</vt:lpstr>
      <vt:lpstr>PowerPoint Presentation</vt:lpstr>
      <vt:lpstr>PowerPoint Presentation</vt:lpstr>
      <vt:lpstr>PowerPoint Presentation</vt:lpstr>
      <vt:lpstr>Warranty Workflow - Track Reimbursement Quickly </vt:lpstr>
      <vt:lpstr>Best Practices</vt:lpstr>
      <vt:lpstr>Warranty Setup</vt:lpstr>
      <vt:lpstr>PowerPoint Presentation</vt:lpstr>
      <vt:lpstr>Work Order Priority Code</vt:lpstr>
      <vt:lpstr>Payment Methods – Receivable Type</vt:lpstr>
      <vt:lpstr>Payment Methods – AP Voucher Type</vt:lpstr>
      <vt:lpstr>Payment Methods – AP Voucher Type</vt:lpstr>
      <vt:lpstr>Submission Types</vt:lpstr>
      <vt:lpstr>Warranty Workflow</vt:lpstr>
      <vt:lpstr>Creating the Work Order</vt:lpstr>
      <vt:lpstr>Closing the Work Order</vt:lpstr>
      <vt:lpstr>Creating the Claim Request</vt:lpstr>
      <vt:lpstr>Creating the Claim Request</vt:lpstr>
      <vt:lpstr>Creating the Claim Request</vt:lpstr>
      <vt:lpstr>Tracking the Claim Request</vt:lpstr>
      <vt:lpstr>Recording Credits Received </vt:lpstr>
      <vt:lpstr>PowerPoint Presentation</vt:lpstr>
      <vt:lpstr>PowerPoint Presentation</vt:lpstr>
      <vt:lpstr>PowerPoint Presentation</vt:lpstr>
      <vt:lpstr>Questions?</vt:lpstr>
      <vt:lpstr>Thank you!</vt:lpstr>
    </vt:vector>
  </TitlesOfParts>
  <Company>Campana Systems Inc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Insert Your Title Here -- it can be 2 lines if you want</dc:title>
  <dc:creator>Mark Futterer</dc:creator>
  <cp:lastModifiedBy>Laura Wickard</cp:lastModifiedBy>
  <cp:revision>531</cp:revision>
  <cp:lastPrinted>2018-08-15T18:40:37Z</cp:lastPrinted>
  <dcterms:created xsi:type="dcterms:W3CDTF">2016-10-24T23:55:46Z</dcterms:created>
  <dcterms:modified xsi:type="dcterms:W3CDTF">2025-02-07T21:44:27Z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0x01010072D6775C401A1640A4B6CD356F6DB115</vt:lpwstr>
  </property>
  <property fmtid="{D5CDD505-2E9C-101B-9397-08002B2CF9AE}" pid="3" name="MediaServiceImageTags">
    <vt:lpwstr/>
  </property>
</Properties>
</file>