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notesMasterIdLst>
    <p:notesMasterId r:id="rId16"/>
  </p:notesMasterIdLst>
  <p:handoutMasterIdLst>
    <p:handoutMasterId r:id="rId17"/>
  </p:handoutMasterIdLst>
  <p:sldIdLst>
    <p:sldId id="417" r:id="rId2"/>
    <p:sldId id="418" r:id="rId3"/>
    <p:sldId id="419" r:id="rId4"/>
    <p:sldId id="410" r:id="rId5"/>
    <p:sldId id="409" r:id="rId6"/>
    <p:sldId id="380" r:id="rId7"/>
    <p:sldId id="408" r:id="rId8"/>
    <p:sldId id="404" r:id="rId9"/>
    <p:sldId id="406" r:id="rId10"/>
    <p:sldId id="407" r:id="rId11"/>
    <p:sldId id="426" r:id="rId12"/>
    <p:sldId id="412" r:id="rId13"/>
    <p:sldId id="384" r:id="rId14"/>
    <p:sldId id="416" r:id="rId15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59A1"/>
    <a:srgbClr val="001A3C"/>
    <a:srgbClr val="2D94E0"/>
    <a:srgbClr val="B9DEFC"/>
    <a:srgbClr val="EDF5FE"/>
    <a:srgbClr val="B9B9B9"/>
    <a:srgbClr val="232323"/>
    <a:srgbClr val="373A44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7E3CE32-A1DE-479C-B95C-E561B141E983}" v="2" dt="2025-02-09T17:05:51.0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166" autoAdjust="0"/>
  </p:normalViewPr>
  <p:slideViewPr>
    <p:cSldViewPr snapToGrid="0">
      <p:cViewPr varScale="1">
        <p:scale>
          <a:sx n="93" d="100"/>
          <a:sy n="93" d="100"/>
        </p:scale>
        <p:origin x="1212" y="78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ten Borrelli" userId="b0f50b66-b4df-44e7-b616-f13ec13b289a" providerId="ADAL" clId="{977CDD5A-65BD-4A54-A6CC-5A344E3F06E7}"/>
    <pc:docChg chg="undo custSel addSld delSld modSld sldOrd">
      <pc:chgData name="Kristen Borrelli" userId="b0f50b66-b4df-44e7-b616-f13ec13b289a" providerId="ADAL" clId="{977CDD5A-65BD-4A54-A6CC-5A344E3F06E7}" dt="2025-01-29T22:41:15.902" v="5080"/>
      <pc:docMkLst>
        <pc:docMk/>
      </pc:docMkLst>
      <pc:sldChg chg="delSp modSp mod ord">
        <pc:chgData name="Kristen Borrelli" userId="b0f50b66-b4df-44e7-b616-f13ec13b289a" providerId="ADAL" clId="{977CDD5A-65BD-4A54-A6CC-5A344E3F06E7}" dt="2025-01-23T17:41:22.990" v="3016" actId="478"/>
        <pc:sldMkLst>
          <pc:docMk/>
          <pc:sldMk cId="0" sldId="260"/>
        </pc:sldMkLst>
        <pc:spChg chg="mod">
          <ac:chgData name="Kristen Borrelli" userId="b0f50b66-b4df-44e7-b616-f13ec13b289a" providerId="ADAL" clId="{977CDD5A-65BD-4A54-A6CC-5A344E3F06E7}" dt="2025-01-23T17:41:14.375" v="3011" actId="20577"/>
          <ac:spMkLst>
            <pc:docMk/>
            <pc:sldMk cId="0" sldId="260"/>
            <ac:spMk id="4" creationId="{CFDEBA40-78C5-9665-17DD-E19B6FF21FAC}"/>
          </ac:spMkLst>
        </pc:spChg>
      </pc:sldChg>
      <pc:sldChg chg="modSp mod">
        <pc:chgData name="Kristen Borrelli" userId="b0f50b66-b4df-44e7-b616-f13ec13b289a" providerId="ADAL" clId="{977CDD5A-65BD-4A54-A6CC-5A344E3F06E7}" dt="2025-01-23T17:09:52.135" v="1277" actId="20577"/>
        <pc:sldMkLst>
          <pc:docMk/>
          <pc:sldMk cId="3951844687" sldId="379"/>
        </pc:sldMkLst>
        <pc:spChg chg="mod">
          <ac:chgData name="Kristen Borrelli" userId="b0f50b66-b4df-44e7-b616-f13ec13b289a" providerId="ADAL" clId="{977CDD5A-65BD-4A54-A6CC-5A344E3F06E7}" dt="2025-01-22T22:03:40.526" v="195" actId="20577"/>
          <ac:spMkLst>
            <pc:docMk/>
            <pc:sldMk cId="3951844687" sldId="379"/>
            <ac:spMk id="5" creationId="{397A66E9-50D3-A81D-1A49-5296D52278EA}"/>
          </ac:spMkLst>
        </pc:spChg>
        <pc:spChg chg="mod">
          <ac:chgData name="Kristen Borrelli" userId="b0f50b66-b4df-44e7-b616-f13ec13b289a" providerId="ADAL" clId="{977CDD5A-65BD-4A54-A6CC-5A344E3F06E7}" dt="2025-01-23T17:09:52.135" v="1277" actId="20577"/>
          <ac:spMkLst>
            <pc:docMk/>
            <pc:sldMk cId="3951844687" sldId="379"/>
            <ac:spMk id="6" creationId="{427BCA62-CA6D-BA0B-22EE-906F54FAD513}"/>
          </ac:spMkLst>
        </pc:spChg>
      </pc:sldChg>
      <pc:sldChg chg="modSp mod ord modShow">
        <pc:chgData name="Kristen Borrelli" userId="b0f50b66-b4df-44e7-b616-f13ec13b289a" providerId="ADAL" clId="{977CDD5A-65BD-4A54-A6CC-5A344E3F06E7}" dt="2025-01-24T21:59:03.459" v="4547" actId="729"/>
        <pc:sldMkLst>
          <pc:docMk/>
          <pc:sldMk cId="1289275726" sldId="380"/>
        </pc:sldMkLst>
        <pc:spChg chg="mod">
          <ac:chgData name="Kristen Borrelli" userId="b0f50b66-b4df-44e7-b616-f13ec13b289a" providerId="ADAL" clId="{977CDD5A-65BD-4A54-A6CC-5A344E3F06E7}" dt="2025-01-23T17:23:19.508" v="1304" actId="20577"/>
          <ac:spMkLst>
            <pc:docMk/>
            <pc:sldMk cId="1289275726" sldId="380"/>
            <ac:spMk id="6" creationId="{9178A447-00FD-0882-F3D8-EFD677B58E74}"/>
          </ac:spMkLst>
        </pc:spChg>
        <pc:graphicFrameChg chg="modGraphic">
          <ac:chgData name="Kristen Borrelli" userId="b0f50b66-b4df-44e7-b616-f13ec13b289a" providerId="ADAL" clId="{977CDD5A-65BD-4A54-A6CC-5A344E3F06E7}" dt="2025-01-24T21:48:29.968" v="4151" actId="400"/>
          <ac:graphicFrameMkLst>
            <pc:docMk/>
            <pc:sldMk cId="1289275726" sldId="380"/>
            <ac:graphicFrameMk id="7" creationId="{00000000-0000-0000-0000-000000000000}"/>
          </ac:graphicFrameMkLst>
        </pc:graphicFrameChg>
      </pc:sldChg>
      <pc:sldChg chg="addSp delSp modSp mod ord modClrScheme chgLayout">
        <pc:chgData name="Kristen Borrelli" userId="b0f50b66-b4df-44e7-b616-f13ec13b289a" providerId="ADAL" clId="{977CDD5A-65BD-4A54-A6CC-5A344E3F06E7}" dt="2025-01-23T17:34:30.257" v="2351" actId="1076"/>
        <pc:sldMkLst>
          <pc:docMk/>
          <pc:sldMk cId="188170009" sldId="381"/>
        </pc:sldMkLst>
        <pc:spChg chg="add mod ord">
          <ac:chgData name="Kristen Borrelli" userId="b0f50b66-b4df-44e7-b616-f13ec13b289a" providerId="ADAL" clId="{977CDD5A-65BD-4A54-A6CC-5A344E3F06E7}" dt="2025-01-22T23:00:00.026" v="751" actId="26606"/>
          <ac:spMkLst>
            <pc:docMk/>
            <pc:sldMk cId="188170009" sldId="381"/>
            <ac:spMk id="4" creationId="{25039200-0DF3-9305-ED53-2EA0D32614C1}"/>
          </ac:spMkLst>
        </pc:spChg>
        <pc:spChg chg="add mod ord">
          <ac:chgData name="Kristen Borrelli" userId="b0f50b66-b4df-44e7-b616-f13ec13b289a" providerId="ADAL" clId="{977CDD5A-65BD-4A54-A6CC-5A344E3F06E7}" dt="2025-01-23T17:34:30.257" v="2351" actId="1076"/>
          <ac:spMkLst>
            <pc:docMk/>
            <pc:sldMk cId="188170009" sldId="381"/>
            <ac:spMk id="5" creationId="{D19B109F-A0B8-F97E-AA5F-8CBE00F7FFFE}"/>
          </ac:spMkLst>
        </pc:spChg>
        <pc:spChg chg="add mod">
          <ac:chgData name="Kristen Borrelli" userId="b0f50b66-b4df-44e7-b616-f13ec13b289a" providerId="ADAL" clId="{977CDD5A-65BD-4A54-A6CC-5A344E3F06E7}" dt="2025-01-23T17:34:06.591" v="2348" actId="14100"/>
          <ac:spMkLst>
            <pc:docMk/>
            <pc:sldMk cId="188170009" sldId="381"/>
            <ac:spMk id="8" creationId="{D13F4A9F-EC9E-D40B-CA6A-6735F0990598}"/>
          </ac:spMkLst>
        </pc:spChg>
        <pc:picChg chg="add mod">
          <ac:chgData name="Kristen Borrelli" userId="b0f50b66-b4df-44e7-b616-f13ec13b289a" providerId="ADAL" clId="{977CDD5A-65BD-4A54-A6CC-5A344E3F06E7}" dt="2025-01-22T23:00:00.026" v="751" actId="26606"/>
          <ac:picMkLst>
            <pc:docMk/>
            <pc:sldMk cId="188170009" sldId="381"/>
            <ac:picMk id="7" creationId="{D3C92F91-CA3E-49D3-BB90-64C3DE17777E}"/>
          </ac:picMkLst>
        </pc:picChg>
      </pc:sldChg>
      <pc:sldChg chg="ord">
        <pc:chgData name="Kristen Borrelli" userId="b0f50b66-b4df-44e7-b616-f13ec13b289a" providerId="ADAL" clId="{977CDD5A-65BD-4A54-A6CC-5A344E3F06E7}" dt="2025-01-29T22:41:15.902" v="5080"/>
        <pc:sldMkLst>
          <pc:docMk/>
          <pc:sldMk cId="4240662131" sldId="382"/>
        </pc:sldMkLst>
      </pc:sldChg>
      <pc:sldChg chg="modSp mod">
        <pc:chgData name="Kristen Borrelli" userId="b0f50b66-b4df-44e7-b616-f13ec13b289a" providerId="ADAL" clId="{977CDD5A-65BD-4A54-A6CC-5A344E3F06E7}" dt="2025-01-24T18:29:31.637" v="3395" actId="20577"/>
        <pc:sldMkLst>
          <pc:docMk/>
          <pc:sldMk cId="727555040" sldId="384"/>
        </pc:sldMkLst>
        <pc:spChg chg="mod">
          <ac:chgData name="Kristen Borrelli" userId="b0f50b66-b4df-44e7-b616-f13ec13b289a" providerId="ADAL" clId="{977CDD5A-65BD-4A54-A6CC-5A344E3F06E7}" dt="2025-01-24T18:27:38.971" v="3345" actId="14100"/>
          <ac:spMkLst>
            <pc:docMk/>
            <pc:sldMk cId="727555040" sldId="384"/>
            <ac:spMk id="5" creationId="{839431E9-197A-2CCE-E341-6798E52C0E26}"/>
          </ac:spMkLst>
        </pc:spChg>
        <pc:spChg chg="mod">
          <ac:chgData name="Kristen Borrelli" userId="b0f50b66-b4df-44e7-b616-f13ec13b289a" providerId="ADAL" clId="{977CDD5A-65BD-4A54-A6CC-5A344E3F06E7}" dt="2025-01-24T18:29:31.637" v="3395" actId="20577"/>
          <ac:spMkLst>
            <pc:docMk/>
            <pc:sldMk cId="727555040" sldId="384"/>
            <ac:spMk id="6" creationId="{A90129F4-8E05-2E18-26AE-0884F386C705}"/>
          </ac:spMkLst>
        </pc:spChg>
      </pc:sldChg>
      <pc:sldChg chg="addSp delSp modSp del mod ord">
        <pc:chgData name="Kristen Borrelli" userId="b0f50b66-b4df-44e7-b616-f13ec13b289a" providerId="ADAL" clId="{977CDD5A-65BD-4A54-A6CC-5A344E3F06E7}" dt="2025-01-22T22:52:27.818" v="650" actId="47"/>
        <pc:sldMkLst>
          <pc:docMk/>
          <pc:sldMk cId="2886898687" sldId="386"/>
        </pc:sldMkLst>
      </pc:sldChg>
      <pc:sldChg chg="modSp mod">
        <pc:chgData name="Kristen Borrelli" userId="b0f50b66-b4df-44e7-b616-f13ec13b289a" providerId="ADAL" clId="{977CDD5A-65BD-4A54-A6CC-5A344E3F06E7}" dt="2025-01-22T22:46:37.669" v="454" actId="1076"/>
        <pc:sldMkLst>
          <pc:docMk/>
          <pc:sldMk cId="283315094" sldId="387"/>
        </pc:sldMkLst>
        <pc:spChg chg="mod">
          <ac:chgData name="Kristen Borrelli" userId="b0f50b66-b4df-44e7-b616-f13ec13b289a" providerId="ADAL" clId="{977CDD5A-65BD-4A54-A6CC-5A344E3F06E7}" dt="2025-01-22T22:46:37.669" v="454" actId="1076"/>
          <ac:spMkLst>
            <pc:docMk/>
            <pc:sldMk cId="283315094" sldId="387"/>
            <ac:spMk id="3" creationId="{1ADD0733-9E31-15B2-001D-D7602A5C53D1}"/>
          </ac:spMkLst>
        </pc:spChg>
        <pc:spChg chg="mod">
          <ac:chgData name="Kristen Borrelli" userId="b0f50b66-b4df-44e7-b616-f13ec13b289a" providerId="ADAL" clId="{977CDD5A-65BD-4A54-A6CC-5A344E3F06E7}" dt="2025-01-22T22:01:08.344" v="80" actId="20577"/>
          <ac:spMkLst>
            <pc:docMk/>
            <pc:sldMk cId="283315094" sldId="387"/>
            <ac:spMk id="12" creationId="{607BBCCF-2861-5764-859B-36D69A3E1F24}"/>
          </ac:spMkLst>
        </pc:spChg>
        <pc:spChg chg="mod">
          <ac:chgData name="Kristen Borrelli" userId="b0f50b66-b4df-44e7-b616-f13ec13b289a" providerId="ADAL" clId="{977CDD5A-65BD-4A54-A6CC-5A344E3F06E7}" dt="2025-01-22T22:01:18.078" v="108" actId="20577"/>
          <ac:spMkLst>
            <pc:docMk/>
            <pc:sldMk cId="283315094" sldId="387"/>
            <ac:spMk id="14" creationId="{CCE71E85-9F83-A1BF-20FE-35A039784491}"/>
          </ac:spMkLst>
        </pc:spChg>
        <pc:spChg chg="mod">
          <ac:chgData name="Kristen Borrelli" userId="b0f50b66-b4df-44e7-b616-f13ec13b289a" providerId="ADAL" clId="{977CDD5A-65BD-4A54-A6CC-5A344E3F06E7}" dt="2025-01-22T22:01:39.803" v="138" actId="20577"/>
          <ac:spMkLst>
            <pc:docMk/>
            <pc:sldMk cId="283315094" sldId="387"/>
            <ac:spMk id="15" creationId="{F709EC89-4187-647A-E790-10A214BF581C}"/>
          </ac:spMkLst>
        </pc:spChg>
        <pc:spChg chg="mod">
          <ac:chgData name="Kristen Borrelli" userId="b0f50b66-b4df-44e7-b616-f13ec13b289a" providerId="ADAL" clId="{977CDD5A-65BD-4A54-A6CC-5A344E3F06E7}" dt="2025-01-22T22:02:01.529" v="155" actId="20577"/>
          <ac:spMkLst>
            <pc:docMk/>
            <pc:sldMk cId="283315094" sldId="387"/>
            <ac:spMk id="16" creationId="{DD897A1D-5CEE-3D9D-B7B2-0B128A82D1F3}"/>
          </ac:spMkLst>
        </pc:spChg>
        <pc:spChg chg="mod">
          <ac:chgData name="Kristen Borrelli" userId="b0f50b66-b4df-44e7-b616-f13ec13b289a" providerId="ADAL" clId="{977CDD5A-65BD-4A54-A6CC-5A344E3F06E7}" dt="2025-01-22T22:02:17.497" v="181" actId="20577"/>
          <ac:spMkLst>
            <pc:docMk/>
            <pc:sldMk cId="283315094" sldId="387"/>
            <ac:spMk id="17" creationId="{9BF81D75-D6D1-82AC-A184-B3D9B33D5465}"/>
          </ac:spMkLst>
        </pc:spChg>
      </pc:sldChg>
      <pc:sldChg chg="addSp delSp modSp mod">
        <pc:chgData name="Kristen Borrelli" userId="b0f50b66-b4df-44e7-b616-f13ec13b289a" providerId="ADAL" clId="{977CDD5A-65BD-4A54-A6CC-5A344E3F06E7}" dt="2025-01-22T21:54:09.584" v="52" actId="20577"/>
        <pc:sldMkLst>
          <pc:docMk/>
          <pc:sldMk cId="587532586" sldId="388"/>
        </pc:sldMkLst>
        <pc:spChg chg="mod">
          <ac:chgData name="Kristen Borrelli" userId="b0f50b66-b4df-44e7-b616-f13ec13b289a" providerId="ADAL" clId="{977CDD5A-65BD-4A54-A6CC-5A344E3F06E7}" dt="2025-01-22T21:54:04.185" v="37" actId="20577"/>
          <ac:spMkLst>
            <pc:docMk/>
            <pc:sldMk cId="587532586" sldId="388"/>
            <ac:spMk id="3" creationId="{193877D0-9C4A-2B8F-3B88-8DB81FFAAD7D}"/>
          </ac:spMkLst>
        </pc:spChg>
        <pc:spChg chg="mod">
          <ac:chgData name="Kristen Borrelli" userId="b0f50b66-b4df-44e7-b616-f13ec13b289a" providerId="ADAL" clId="{977CDD5A-65BD-4A54-A6CC-5A344E3F06E7}" dt="2025-01-22T21:54:09.584" v="52" actId="20577"/>
          <ac:spMkLst>
            <pc:docMk/>
            <pc:sldMk cId="587532586" sldId="388"/>
            <ac:spMk id="4" creationId="{490F61B5-4E20-8614-717C-2CD494721607}"/>
          </ac:spMkLst>
        </pc:spChg>
        <pc:spChg chg="mod">
          <ac:chgData name="Kristen Borrelli" userId="b0f50b66-b4df-44e7-b616-f13ec13b289a" providerId="ADAL" clId="{977CDD5A-65BD-4A54-A6CC-5A344E3F06E7}" dt="2025-01-22T21:47:04.545" v="9" actId="1076"/>
          <ac:spMkLst>
            <pc:docMk/>
            <pc:sldMk cId="587532586" sldId="388"/>
            <ac:spMk id="7" creationId="{04143ECF-6A79-8EFB-7FFB-F1AB4C42785C}"/>
          </ac:spMkLst>
        </pc:spChg>
        <pc:picChg chg="mod">
          <ac:chgData name="Kristen Borrelli" userId="b0f50b66-b4df-44e7-b616-f13ec13b289a" providerId="ADAL" clId="{977CDD5A-65BD-4A54-A6CC-5A344E3F06E7}" dt="2025-01-22T21:53:56.239" v="21" actId="1076"/>
          <ac:picMkLst>
            <pc:docMk/>
            <pc:sldMk cId="587532586" sldId="388"/>
            <ac:picMk id="6" creationId="{DB6645FD-F21B-7615-19E2-266FC4AEE5AD}"/>
          </ac:picMkLst>
        </pc:picChg>
      </pc:sldChg>
      <pc:sldChg chg="add ord">
        <pc:chgData name="Kristen Borrelli" userId="b0f50b66-b4df-44e7-b616-f13ec13b289a" providerId="ADAL" clId="{977CDD5A-65BD-4A54-A6CC-5A344E3F06E7}" dt="2025-01-24T21:49:19.400" v="4154"/>
        <pc:sldMkLst>
          <pc:docMk/>
          <pc:sldMk cId="310354914" sldId="391"/>
        </pc:sldMkLst>
      </pc:sldChg>
      <pc:sldChg chg="add">
        <pc:chgData name="Kristen Borrelli" userId="b0f50b66-b4df-44e7-b616-f13ec13b289a" providerId="ADAL" clId="{977CDD5A-65BD-4A54-A6CC-5A344E3F06E7}" dt="2025-01-22T22:05:20.065" v="292" actId="2890"/>
        <pc:sldMkLst>
          <pc:docMk/>
          <pc:sldMk cId="1980015879" sldId="392"/>
        </pc:sldMkLst>
      </pc:sldChg>
      <pc:sldChg chg="addSp delSp modSp add del mod modClrScheme chgLayout">
        <pc:chgData name="Kristen Borrelli" userId="b0f50b66-b4df-44e7-b616-f13ec13b289a" providerId="ADAL" clId="{977CDD5A-65BD-4A54-A6CC-5A344E3F06E7}" dt="2025-01-22T22:53:38.880" v="656" actId="47"/>
        <pc:sldMkLst>
          <pc:docMk/>
          <pc:sldMk cId="2552030027" sldId="393"/>
        </pc:sldMkLst>
      </pc:sldChg>
      <pc:sldChg chg="add ord">
        <pc:chgData name="Kristen Borrelli" userId="b0f50b66-b4df-44e7-b616-f13ec13b289a" providerId="ADAL" clId="{977CDD5A-65BD-4A54-A6CC-5A344E3F06E7}" dt="2025-01-22T22:54:13.052" v="659"/>
        <pc:sldMkLst>
          <pc:docMk/>
          <pc:sldMk cId="4122272548" sldId="394"/>
        </pc:sldMkLst>
      </pc:sldChg>
      <pc:sldChg chg="add">
        <pc:chgData name="Kristen Borrelli" userId="b0f50b66-b4df-44e7-b616-f13ec13b289a" providerId="ADAL" clId="{977CDD5A-65BD-4A54-A6CC-5A344E3F06E7}" dt="2025-01-22T22:54:04.144" v="657" actId="2890"/>
        <pc:sldMkLst>
          <pc:docMk/>
          <pc:sldMk cId="987359142" sldId="395"/>
        </pc:sldMkLst>
      </pc:sldChg>
      <pc:sldChg chg="addSp delSp modSp add mod modClrScheme chgLayout">
        <pc:chgData name="Kristen Borrelli" userId="b0f50b66-b4df-44e7-b616-f13ec13b289a" providerId="ADAL" clId="{977CDD5A-65BD-4A54-A6CC-5A344E3F06E7}" dt="2025-01-23T20:40:22.370" v="3091" actId="1076"/>
        <pc:sldMkLst>
          <pc:docMk/>
          <pc:sldMk cId="196524466" sldId="396"/>
        </pc:sldMkLst>
        <pc:spChg chg="mod ord">
          <ac:chgData name="Kristen Borrelli" userId="b0f50b66-b4df-44e7-b616-f13ec13b289a" providerId="ADAL" clId="{977CDD5A-65BD-4A54-A6CC-5A344E3F06E7}" dt="2025-01-22T22:57:29.391" v="744" actId="26606"/>
          <ac:spMkLst>
            <pc:docMk/>
            <pc:sldMk cId="196524466" sldId="396"/>
            <ac:spMk id="4" creationId="{25039200-0DF3-9305-ED53-2EA0D32614C1}"/>
          </ac:spMkLst>
        </pc:spChg>
        <pc:spChg chg="mod ord">
          <ac:chgData name="Kristen Borrelli" userId="b0f50b66-b4df-44e7-b616-f13ec13b289a" providerId="ADAL" clId="{977CDD5A-65BD-4A54-A6CC-5A344E3F06E7}" dt="2025-01-22T22:57:29.391" v="744" actId="26606"/>
          <ac:spMkLst>
            <pc:docMk/>
            <pc:sldMk cId="196524466" sldId="396"/>
            <ac:spMk id="5" creationId="{D19B109F-A0B8-F97E-AA5F-8CBE00F7FFFE}"/>
          </ac:spMkLst>
        </pc:spChg>
        <pc:spChg chg="add mod">
          <ac:chgData name="Kristen Borrelli" userId="b0f50b66-b4df-44e7-b616-f13ec13b289a" providerId="ADAL" clId="{977CDD5A-65BD-4A54-A6CC-5A344E3F06E7}" dt="2025-01-23T18:45:32.500" v="3063" actId="20577"/>
          <ac:spMkLst>
            <pc:docMk/>
            <pc:sldMk cId="196524466" sldId="396"/>
            <ac:spMk id="6" creationId="{56436B1F-943B-F919-364E-62B9AC3295D0}"/>
          </ac:spMkLst>
        </pc:spChg>
        <pc:picChg chg="add mod ord">
          <ac:chgData name="Kristen Borrelli" userId="b0f50b66-b4df-44e7-b616-f13ec13b289a" providerId="ADAL" clId="{977CDD5A-65BD-4A54-A6CC-5A344E3F06E7}" dt="2025-01-23T20:40:22.370" v="3091" actId="1076"/>
          <ac:picMkLst>
            <pc:docMk/>
            <pc:sldMk cId="196524466" sldId="396"/>
            <ac:picMk id="3" creationId="{829B9E30-F60C-FE3E-99FA-B8C0DD7977ED}"/>
          </ac:picMkLst>
        </pc:picChg>
      </pc:sldChg>
      <pc:sldChg chg="addSp delSp modSp add mod ord">
        <pc:chgData name="Kristen Borrelli" userId="b0f50b66-b4df-44e7-b616-f13ec13b289a" providerId="ADAL" clId="{977CDD5A-65BD-4A54-A6CC-5A344E3F06E7}" dt="2025-01-24T21:50:10.127" v="4158" actId="20577"/>
        <pc:sldMkLst>
          <pc:docMk/>
          <pc:sldMk cId="3758056029" sldId="397"/>
        </pc:sldMkLst>
        <pc:spChg chg="mod">
          <ac:chgData name="Kristen Borrelli" userId="b0f50b66-b4df-44e7-b616-f13ec13b289a" providerId="ADAL" clId="{977CDD5A-65BD-4A54-A6CC-5A344E3F06E7}" dt="2025-01-23T17:39:56.010" v="2970" actId="27636"/>
          <ac:spMkLst>
            <pc:docMk/>
            <pc:sldMk cId="3758056029" sldId="397"/>
            <ac:spMk id="2" creationId="{4C04E85F-565F-3751-B6DB-DC0004C17A02}"/>
          </ac:spMkLst>
        </pc:spChg>
        <pc:spChg chg="mod">
          <ac:chgData name="Kristen Borrelli" userId="b0f50b66-b4df-44e7-b616-f13ec13b289a" providerId="ADAL" clId="{977CDD5A-65BD-4A54-A6CC-5A344E3F06E7}" dt="2025-01-22T23:02:50.062" v="901" actId="20577"/>
          <ac:spMkLst>
            <pc:docMk/>
            <pc:sldMk cId="3758056029" sldId="397"/>
            <ac:spMk id="4" creationId="{25039200-0DF3-9305-ED53-2EA0D32614C1}"/>
          </ac:spMkLst>
        </pc:spChg>
        <pc:spChg chg="add mod">
          <ac:chgData name="Kristen Borrelli" userId="b0f50b66-b4df-44e7-b616-f13ec13b289a" providerId="ADAL" clId="{977CDD5A-65BD-4A54-A6CC-5A344E3F06E7}" dt="2025-01-24T21:50:10.127" v="4158" actId="20577"/>
          <ac:spMkLst>
            <pc:docMk/>
            <pc:sldMk cId="3758056029" sldId="397"/>
            <ac:spMk id="7" creationId="{FDAEBBC0-B4C9-FF24-4334-455858414CAD}"/>
          </ac:spMkLst>
        </pc:spChg>
        <pc:picChg chg="add mod">
          <ac:chgData name="Kristen Borrelli" userId="b0f50b66-b4df-44e7-b616-f13ec13b289a" providerId="ADAL" clId="{977CDD5A-65BD-4A54-A6CC-5A344E3F06E7}" dt="2025-01-22T23:03:00.641" v="904" actId="1076"/>
          <ac:picMkLst>
            <pc:docMk/>
            <pc:sldMk cId="3758056029" sldId="397"/>
            <ac:picMk id="6" creationId="{37FB2550-7194-ECA2-4B54-C70D72B7FCB0}"/>
          </ac:picMkLst>
        </pc:picChg>
      </pc:sldChg>
      <pc:sldChg chg="delSp modSp add mod ord">
        <pc:chgData name="Kristen Borrelli" userId="b0f50b66-b4df-44e7-b616-f13ec13b289a" providerId="ADAL" clId="{977CDD5A-65BD-4A54-A6CC-5A344E3F06E7}" dt="2025-01-23T17:03:16.653" v="1266" actId="478"/>
        <pc:sldMkLst>
          <pc:docMk/>
          <pc:sldMk cId="4403162" sldId="398"/>
        </pc:sldMkLst>
        <pc:spChg chg="mod">
          <ac:chgData name="Kristen Borrelli" userId="b0f50b66-b4df-44e7-b616-f13ec13b289a" providerId="ADAL" clId="{977CDD5A-65BD-4A54-A6CC-5A344E3F06E7}" dt="2025-01-23T17:03:07.358" v="1260" actId="20577"/>
          <ac:spMkLst>
            <pc:docMk/>
            <pc:sldMk cId="4403162" sldId="398"/>
            <ac:spMk id="8" creationId="{BEB85AC7-6328-BAA3-C66D-B45C7E42C1F9}"/>
          </ac:spMkLst>
        </pc:spChg>
      </pc:sldChg>
      <pc:sldChg chg="add">
        <pc:chgData name="Kristen Borrelli" userId="b0f50b66-b4df-44e7-b616-f13ec13b289a" providerId="ADAL" clId="{977CDD5A-65BD-4A54-A6CC-5A344E3F06E7}" dt="2025-01-23T17:23:05.380" v="1289" actId="2890"/>
        <pc:sldMkLst>
          <pc:docMk/>
          <pc:sldMk cId="3167969791" sldId="399"/>
        </pc:sldMkLst>
      </pc:sldChg>
      <pc:sldChg chg="addSp delSp modSp add mod">
        <pc:chgData name="Kristen Borrelli" userId="b0f50b66-b4df-44e7-b616-f13ec13b289a" providerId="ADAL" clId="{977CDD5A-65BD-4A54-A6CC-5A344E3F06E7}" dt="2025-01-24T21:50:19.428" v="4162" actId="20577"/>
        <pc:sldMkLst>
          <pc:docMk/>
          <pc:sldMk cId="1588052014" sldId="400"/>
        </pc:sldMkLst>
        <pc:spChg chg="mod">
          <ac:chgData name="Kristen Borrelli" userId="b0f50b66-b4df-44e7-b616-f13ec13b289a" providerId="ADAL" clId="{977CDD5A-65BD-4A54-A6CC-5A344E3F06E7}" dt="2025-01-23T17:31:03.947" v="2214" actId="20577"/>
          <ac:spMkLst>
            <pc:docMk/>
            <pc:sldMk cId="1588052014" sldId="400"/>
            <ac:spMk id="4" creationId="{25039200-0DF3-9305-ED53-2EA0D32614C1}"/>
          </ac:spMkLst>
        </pc:spChg>
        <pc:spChg chg="add mod">
          <ac:chgData name="Kristen Borrelli" userId="b0f50b66-b4df-44e7-b616-f13ec13b289a" providerId="ADAL" clId="{977CDD5A-65BD-4A54-A6CC-5A344E3F06E7}" dt="2025-01-23T20:41:07.176" v="3097" actId="20577"/>
          <ac:spMkLst>
            <pc:docMk/>
            <pc:sldMk cId="1588052014" sldId="400"/>
            <ac:spMk id="6" creationId="{C99E2CB7-6487-ABD4-6A01-16EF00FD3920}"/>
          </ac:spMkLst>
        </pc:spChg>
        <pc:spChg chg="add mod">
          <ac:chgData name="Kristen Borrelli" userId="b0f50b66-b4df-44e7-b616-f13ec13b289a" providerId="ADAL" clId="{977CDD5A-65BD-4A54-A6CC-5A344E3F06E7}" dt="2025-01-23T17:38:34.286" v="2863" actId="20577"/>
          <ac:spMkLst>
            <pc:docMk/>
            <pc:sldMk cId="1588052014" sldId="400"/>
            <ac:spMk id="7" creationId="{5229CC9B-933B-8D08-0920-53C8211FF911}"/>
          </ac:spMkLst>
        </pc:spChg>
        <pc:spChg chg="add mod">
          <ac:chgData name="Kristen Borrelli" userId="b0f50b66-b4df-44e7-b616-f13ec13b289a" providerId="ADAL" clId="{977CDD5A-65BD-4A54-A6CC-5A344E3F06E7}" dt="2025-01-24T21:50:19.428" v="4162" actId="20577"/>
          <ac:spMkLst>
            <pc:docMk/>
            <pc:sldMk cId="1588052014" sldId="400"/>
            <ac:spMk id="8" creationId="{2C14D330-7A56-3E65-E26B-EB96BFC5F860}"/>
          </ac:spMkLst>
        </pc:spChg>
      </pc:sldChg>
      <pc:sldChg chg="add">
        <pc:chgData name="Kristen Borrelli" userId="b0f50b66-b4df-44e7-b616-f13ec13b289a" providerId="ADAL" clId="{977CDD5A-65BD-4A54-A6CC-5A344E3F06E7}" dt="2025-01-23T17:40:39.230" v="2971" actId="2890"/>
        <pc:sldMkLst>
          <pc:docMk/>
          <pc:sldMk cId="1645795267" sldId="401"/>
        </pc:sldMkLst>
      </pc:sldChg>
      <pc:sldChg chg="addSp delSp modSp add mod modClrScheme modShow chgLayout">
        <pc:chgData name="Kristen Borrelli" userId="b0f50b66-b4df-44e7-b616-f13ec13b289a" providerId="ADAL" clId="{977CDD5A-65BD-4A54-A6CC-5A344E3F06E7}" dt="2025-01-24T21:50:42.550" v="4163" actId="729"/>
        <pc:sldMkLst>
          <pc:docMk/>
          <pc:sldMk cId="3544009038" sldId="402"/>
        </pc:sldMkLst>
        <pc:spChg chg="ord">
          <ac:chgData name="Kristen Borrelli" userId="b0f50b66-b4df-44e7-b616-f13ec13b289a" providerId="ADAL" clId="{977CDD5A-65BD-4A54-A6CC-5A344E3F06E7}" dt="2025-01-23T17:42:56.240" v="3030" actId="26606"/>
          <ac:spMkLst>
            <pc:docMk/>
            <pc:sldMk cId="3544009038" sldId="402"/>
            <ac:spMk id="5" creationId="{D19B109F-A0B8-F97E-AA5F-8CBE00F7FFFE}"/>
          </ac:spMkLst>
        </pc:spChg>
        <pc:picChg chg="add mod">
          <ac:chgData name="Kristen Borrelli" userId="b0f50b66-b4df-44e7-b616-f13ec13b289a" providerId="ADAL" clId="{977CDD5A-65BD-4A54-A6CC-5A344E3F06E7}" dt="2025-01-23T17:42:56.240" v="3030" actId="26606"/>
          <ac:picMkLst>
            <pc:docMk/>
            <pc:sldMk cId="3544009038" sldId="402"/>
            <ac:picMk id="14" creationId="{1DB43792-E6AF-DC6C-6EEB-DED38C9A257E}"/>
          </ac:picMkLst>
        </pc:picChg>
      </pc:sldChg>
      <pc:sldChg chg="addSp delSp modSp add del mod ord">
        <pc:chgData name="Kristen Borrelli" userId="b0f50b66-b4df-44e7-b616-f13ec13b289a" providerId="ADAL" clId="{977CDD5A-65BD-4A54-A6CC-5A344E3F06E7}" dt="2025-01-23T20:37:28.273" v="3089" actId="1035"/>
        <pc:sldMkLst>
          <pc:docMk/>
          <pc:sldMk cId="4272569528" sldId="403"/>
        </pc:sldMkLst>
        <pc:spChg chg="ord">
          <ac:chgData name="Kristen Borrelli" userId="b0f50b66-b4df-44e7-b616-f13ec13b289a" providerId="ADAL" clId="{977CDD5A-65BD-4A54-A6CC-5A344E3F06E7}" dt="2025-01-23T20:31:57.089" v="3076" actId="26606"/>
          <ac:spMkLst>
            <pc:docMk/>
            <pc:sldMk cId="4272569528" sldId="403"/>
            <ac:spMk id="5" creationId="{D19B109F-A0B8-F97E-AA5F-8CBE00F7FFFE}"/>
          </ac:spMkLst>
        </pc:spChg>
        <pc:picChg chg="add mod">
          <ac:chgData name="Kristen Borrelli" userId="b0f50b66-b4df-44e7-b616-f13ec13b289a" providerId="ADAL" clId="{977CDD5A-65BD-4A54-A6CC-5A344E3F06E7}" dt="2025-01-23T20:31:57.089" v="3076" actId="26606"/>
          <ac:picMkLst>
            <pc:docMk/>
            <pc:sldMk cId="4272569528" sldId="403"/>
            <ac:picMk id="10" creationId="{1FC46527-FBCA-E54E-9C67-3AAE4C8F7F6C}"/>
          </ac:picMkLst>
        </pc:picChg>
        <pc:picChg chg="add mod">
          <ac:chgData name="Kristen Borrelli" userId="b0f50b66-b4df-44e7-b616-f13ec13b289a" providerId="ADAL" clId="{977CDD5A-65BD-4A54-A6CC-5A344E3F06E7}" dt="2025-01-23T20:37:28.273" v="3089" actId="1035"/>
          <ac:picMkLst>
            <pc:docMk/>
            <pc:sldMk cId="4272569528" sldId="403"/>
            <ac:picMk id="12" creationId="{A20D0AE0-37CA-CDFA-A295-41B416195B14}"/>
          </ac:picMkLst>
        </pc:picChg>
      </pc:sldChg>
      <pc:sldChg chg="addSp delSp modSp add mod ord modClrScheme chgLayout">
        <pc:chgData name="Kristen Borrelli" userId="b0f50b66-b4df-44e7-b616-f13ec13b289a" providerId="ADAL" clId="{977CDD5A-65BD-4A54-A6CC-5A344E3F06E7}" dt="2025-01-24T21:34:06.172" v="3788" actId="20577"/>
        <pc:sldMkLst>
          <pc:docMk/>
          <pc:sldMk cId="3159040994" sldId="404"/>
        </pc:sldMkLst>
        <pc:spChg chg="mod ord">
          <ac:chgData name="Kristen Borrelli" userId="b0f50b66-b4df-44e7-b616-f13ec13b289a" providerId="ADAL" clId="{977CDD5A-65BD-4A54-A6CC-5A344E3F06E7}" dt="2025-01-24T21:32:37.677" v="3646" actId="26606"/>
          <ac:spMkLst>
            <pc:docMk/>
            <pc:sldMk cId="3159040994" sldId="404"/>
            <ac:spMk id="4" creationId="{25039200-0DF3-9305-ED53-2EA0D32614C1}"/>
          </ac:spMkLst>
        </pc:spChg>
        <pc:spChg chg="ord">
          <ac:chgData name="Kristen Borrelli" userId="b0f50b66-b4df-44e7-b616-f13ec13b289a" providerId="ADAL" clId="{977CDD5A-65BD-4A54-A6CC-5A344E3F06E7}" dt="2025-01-24T21:32:37.677" v="3646" actId="26606"/>
          <ac:spMkLst>
            <pc:docMk/>
            <pc:sldMk cId="3159040994" sldId="404"/>
            <ac:spMk id="5" creationId="{D19B109F-A0B8-F97E-AA5F-8CBE00F7FFFE}"/>
          </ac:spMkLst>
        </pc:spChg>
        <pc:spChg chg="mod ord">
          <ac:chgData name="Kristen Borrelli" userId="b0f50b66-b4df-44e7-b616-f13ec13b289a" providerId="ADAL" clId="{977CDD5A-65BD-4A54-A6CC-5A344E3F06E7}" dt="2025-01-24T21:34:06.172" v="3788" actId="20577"/>
          <ac:spMkLst>
            <pc:docMk/>
            <pc:sldMk cId="3159040994" sldId="404"/>
            <ac:spMk id="7" creationId="{FDAEBBC0-B4C9-FF24-4334-455858414CAD}"/>
          </ac:spMkLst>
        </pc:spChg>
        <pc:picChg chg="add mod ord">
          <ac:chgData name="Kristen Borrelli" userId="b0f50b66-b4df-44e7-b616-f13ec13b289a" providerId="ADAL" clId="{977CDD5A-65BD-4A54-A6CC-5A344E3F06E7}" dt="2025-01-24T21:33:06.462" v="3653" actId="1076"/>
          <ac:picMkLst>
            <pc:docMk/>
            <pc:sldMk cId="3159040994" sldId="404"/>
            <ac:picMk id="10" creationId="{CF321AC4-7F62-1BFB-B8ED-3A17A738CE77}"/>
          </ac:picMkLst>
        </pc:picChg>
      </pc:sldChg>
      <pc:sldChg chg="delSp modSp add del mod ord">
        <pc:chgData name="Kristen Borrelli" userId="b0f50b66-b4df-44e7-b616-f13ec13b289a" providerId="ADAL" clId="{977CDD5A-65BD-4A54-A6CC-5A344E3F06E7}" dt="2025-01-24T21:48:46.664" v="4152" actId="2696"/>
        <pc:sldMkLst>
          <pc:docMk/>
          <pc:sldMk cId="2425472888" sldId="405"/>
        </pc:sldMkLst>
      </pc:sldChg>
      <pc:sldChg chg="delSp modSp add mod">
        <pc:chgData name="Kristen Borrelli" userId="b0f50b66-b4df-44e7-b616-f13ec13b289a" providerId="ADAL" clId="{977CDD5A-65BD-4A54-A6CC-5A344E3F06E7}" dt="2025-01-24T21:51:07.029" v="4168" actId="20577"/>
        <pc:sldMkLst>
          <pc:docMk/>
          <pc:sldMk cId="463210977" sldId="406"/>
        </pc:sldMkLst>
        <pc:spChg chg="mod">
          <ac:chgData name="Kristen Borrelli" userId="b0f50b66-b4df-44e7-b616-f13ec13b289a" providerId="ADAL" clId="{977CDD5A-65BD-4A54-A6CC-5A344E3F06E7}" dt="2025-01-24T21:36:11.996" v="3910" actId="20577"/>
          <ac:spMkLst>
            <pc:docMk/>
            <pc:sldMk cId="463210977" sldId="406"/>
            <ac:spMk id="4" creationId="{25039200-0DF3-9305-ED53-2EA0D32614C1}"/>
          </ac:spMkLst>
        </pc:spChg>
        <pc:spChg chg="mod">
          <ac:chgData name="Kristen Borrelli" userId="b0f50b66-b4df-44e7-b616-f13ec13b289a" providerId="ADAL" clId="{977CDD5A-65BD-4A54-A6CC-5A344E3F06E7}" dt="2025-01-24T21:51:07.029" v="4168" actId="20577"/>
          <ac:spMkLst>
            <pc:docMk/>
            <pc:sldMk cId="463210977" sldId="406"/>
            <ac:spMk id="7" creationId="{FDAEBBC0-B4C9-FF24-4334-455858414CAD}"/>
          </ac:spMkLst>
        </pc:spChg>
      </pc:sldChg>
      <pc:sldChg chg="addSp modSp add mod">
        <pc:chgData name="Kristen Borrelli" userId="b0f50b66-b4df-44e7-b616-f13ec13b289a" providerId="ADAL" clId="{977CDD5A-65BD-4A54-A6CC-5A344E3F06E7}" dt="2025-01-24T21:55:51.022" v="4351" actId="14100"/>
        <pc:sldMkLst>
          <pc:docMk/>
          <pc:sldMk cId="853764485" sldId="407"/>
        </pc:sldMkLst>
        <pc:spChg chg="add mod">
          <ac:chgData name="Kristen Borrelli" userId="b0f50b66-b4df-44e7-b616-f13ec13b289a" providerId="ADAL" clId="{977CDD5A-65BD-4A54-A6CC-5A344E3F06E7}" dt="2025-01-24T21:55:51.022" v="4351" actId="14100"/>
          <ac:spMkLst>
            <pc:docMk/>
            <pc:sldMk cId="853764485" sldId="407"/>
            <ac:spMk id="2" creationId="{7E50C101-1C41-BB09-3C72-89DF87B0B5BE}"/>
          </ac:spMkLst>
        </pc:spChg>
        <pc:spChg chg="mod">
          <ac:chgData name="Kristen Borrelli" userId="b0f50b66-b4df-44e7-b616-f13ec13b289a" providerId="ADAL" clId="{977CDD5A-65BD-4A54-A6CC-5A344E3F06E7}" dt="2025-01-24T21:46:35.351" v="4060" actId="20577"/>
          <ac:spMkLst>
            <pc:docMk/>
            <pc:sldMk cId="853764485" sldId="407"/>
            <ac:spMk id="4" creationId="{25039200-0DF3-9305-ED53-2EA0D32614C1}"/>
          </ac:spMkLst>
        </pc:spChg>
        <pc:spChg chg="mod">
          <ac:chgData name="Kristen Borrelli" userId="b0f50b66-b4df-44e7-b616-f13ec13b289a" providerId="ADAL" clId="{977CDD5A-65BD-4A54-A6CC-5A344E3F06E7}" dt="2025-01-24T21:50:52.053" v="4164"/>
          <ac:spMkLst>
            <pc:docMk/>
            <pc:sldMk cId="853764485" sldId="407"/>
            <ac:spMk id="7" creationId="{FDAEBBC0-B4C9-FF24-4334-455858414CAD}"/>
          </ac:spMkLst>
        </pc:spChg>
      </pc:sldChg>
      <pc:sldChg chg="add">
        <pc:chgData name="Kristen Borrelli" userId="b0f50b66-b4df-44e7-b616-f13ec13b289a" providerId="ADAL" clId="{977CDD5A-65BD-4A54-A6CC-5A344E3F06E7}" dt="2025-01-24T21:43:12.232" v="4007" actId="2890"/>
        <pc:sldMkLst>
          <pc:docMk/>
          <pc:sldMk cId="1775997135" sldId="408"/>
        </pc:sldMkLst>
      </pc:sldChg>
      <pc:sldChg chg="modSp add mod ord">
        <pc:chgData name="Kristen Borrelli" userId="b0f50b66-b4df-44e7-b616-f13ec13b289a" providerId="ADAL" clId="{977CDD5A-65BD-4A54-A6CC-5A344E3F06E7}" dt="2025-01-27T20:26:13.343" v="5077" actId="20577"/>
        <pc:sldMkLst>
          <pc:docMk/>
          <pc:sldMk cId="1276981167" sldId="409"/>
        </pc:sldMkLst>
        <pc:spChg chg="mod">
          <ac:chgData name="Kristen Borrelli" userId="b0f50b66-b4df-44e7-b616-f13ec13b289a" providerId="ADAL" clId="{977CDD5A-65BD-4A54-A6CC-5A344E3F06E7}" dt="2025-01-27T20:26:13.343" v="5077" actId="20577"/>
          <ac:spMkLst>
            <pc:docMk/>
            <pc:sldMk cId="1276981167" sldId="409"/>
            <ac:spMk id="5" creationId="{397A66E9-50D3-A81D-1A49-5296D52278EA}"/>
          </ac:spMkLst>
        </pc:spChg>
        <pc:spChg chg="mod">
          <ac:chgData name="Kristen Borrelli" userId="b0f50b66-b4df-44e7-b616-f13ec13b289a" providerId="ADAL" clId="{977CDD5A-65BD-4A54-A6CC-5A344E3F06E7}" dt="2025-01-27T18:51:52.678" v="5070" actId="20577"/>
          <ac:spMkLst>
            <pc:docMk/>
            <pc:sldMk cId="1276981167" sldId="409"/>
            <ac:spMk id="6" creationId="{427BCA62-CA6D-BA0B-22EE-906F54FAD513}"/>
          </ac:spMkLst>
        </pc:spChg>
      </pc:sldChg>
      <pc:sldChg chg="modSp add mod ord">
        <pc:chgData name="Kristen Borrelli" userId="b0f50b66-b4df-44e7-b616-f13ec13b289a" providerId="ADAL" clId="{977CDD5A-65BD-4A54-A6CC-5A344E3F06E7}" dt="2025-01-24T22:05:08.884" v="4968" actId="20577"/>
        <pc:sldMkLst>
          <pc:docMk/>
          <pc:sldMk cId="4027339330" sldId="410"/>
        </pc:sldMkLst>
        <pc:spChg chg="mod">
          <ac:chgData name="Kristen Borrelli" userId="b0f50b66-b4df-44e7-b616-f13ec13b289a" providerId="ADAL" clId="{977CDD5A-65BD-4A54-A6CC-5A344E3F06E7}" dt="2025-01-24T22:01:51.710" v="4647" actId="20577"/>
          <ac:spMkLst>
            <pc:docMk/>
            <pc:sldMk cId="4027339330" sldId="410"/>
            <ac:spMk id="12" creationId="{607BBCCF-2861-5764-859B-36D69A3E1F24}"/>
          </ac:spMkLst>
        </pc:spChg>
        <pc:spChg chg="mod">
          <ac:chgData name="Kristen Borrelli" userId="b0f50b66-b4df-44e7-b616-f13ec13b289a" providerId="ADAL" clId="{977CDD5A-65BD-4A54-A6CC-5A344E3F06E7}" dt="2025-01-24T22:04:40.173" v="4894" actId="20577"/>
          <ac:spMkLst>
            <pc:docMk/>
            <pc:sldMk cId="4027339330" sldId="410"/>
            <ac:spMk id="14" creationId="{CCE71E85-9F83-A1BF-20FE-35A039784491}"/>
          </ac:spMkLst>
        </pc:spChg>
        <pc:spChg chg="mod">
          <ac:chgData name="Kristen Borrelli" userId="b0f50b66-b4df-44e7-b616-f13ec13b289a" providerId="ADAL" clId="{977CDD5A-65BD-4A54-A6CC-5A344E3F06E7}" dt="2025-01-24T22:04:47.378" v="4911" actId="20577"/>
          <ac:spMkLst>
            <pc:docMk/>
            <pc:sldMk cId="4027339330" sldId="410"/>
            <ac:spMk id="15" creationId="{F709EC89-4187-647A-E790-10A214BF581C}"/>
          </ac:spMkLst>
        </pc:spChg>
        <pc:spChg chg="mod">
          <ac:chgData name="Kristen Borrelli" userId="b0f50b66-b4df-44e7-b616-f13ec13b289a" providerId="ADAL" clId="{977CDD5A-65BD-4A54-A6CC-5A344E3F06E7}" dt="2025-01-24T22:04:57.613" v="4942" actId="20577"/>
          <ac:spMkLst>
            <pc:docMk/>
            <pc:sldMk cId="4027339330" sldId="410"/>
            <ac:spMk id="16" creationId="{DD897A1D-5CEE-3D9D-B7B2-0B128A82D1F3}"/>
          </ac:spMkLst>
        </pc:spChg>
        <pc:spChg chg="mod">
          <ac:chgData name="Kristen Borrelli" userId="b0f50b66-b4df-44e7-b616-f13ec13b289a" providerId="ADAL" clId="{977CDD5A-65BD-4A54-A6CC-5A344E3F06E7}" dt="2025-01-24T22:05:08.884" v="4968" actId="20577"/>
          <ac:spMkLst>
            <pc:docMk/>
            <pc:sldMk cId="4027339330" sldId="410"/>
            <ac:spMk id="17" creationId="{9BF81D75-D6D1-82AC-A184-B3D9B33D5465}"/>
          </ac:spMkLst>
        </pc:spChg>
      </pc:sldChg>
      <pc:sldChg chg="add">
        <pc:chgData name="Kristen Borrelli" userId="b0f50b66-b4df-44e7-b616-f13ec13b289a" providerId="ADAL" clId="{977CDD5A-65BD-4A54-A6CC-5A344E3F06E7}" dt="2025-01-29T22:40:48.922" v="5078" actId="2890"/>
        <pc:sldMkLst>
          <pc:docMk/>
          <pc:sldMk cId="3852469439" sldId="411"/>
        </pc:sldMkLst>
      </pc:sldChg>
    </pc:docChg>
  </pc:docChgLst>
  <pc:docChgLst>
    <pc:chgData name="Kristen Borrelli" userId="b0f50b66-b4df-44e7-b616-f13ec13b289a" providerId="ADAL" clId="{F7E3CE32-A1DE-479C-B95C-E561B141E983}"/>
    <pc:docChg chg="undo custSel addSld delSld modSld sldOrd">
      <pc:chgData name="Kristen Borrelli" userId="b0f50b66-b4df-44e7-b616-f13ec13b289a" providerId="ADAL" clId="{F7E3CE32-A1DE-479C-B95C-E561B141E983}" dt="2025-02-11T13:58:26.694" v="1272" actId="20577"/>
      <pc:docMkLst>
        <pc:docMk/>
      </pc:docMkLst>
      <pc:sldChg chg="add del ord">
        <pc:chgData name="Kristen Borrelli" userId="b0f50b66-b4df-44e7-b616-f13ec13b289a" providerId="ADAL" clId="{F7E3CE32-A1DE-479C-B95C-E561B141E983}" dt="2025-02-05T16:39:09.925" v="133"/>
        <pc:sldMkLst>
          <pc:docMk/>
          <pc:sldMk cId="0" sldId="260"/>
        </pc:sldMkLst>
      </pc:sldChg>
      <pc:sldChg chg="add del">
        <pc:chgData name="Kristen Borrelli" userId="b0f50b66-b4df-44e7-b616-f13ec13b289a" providerId="ADAL" clId="{F7E3CE32-A1DE-479C-B95C-E561B141E983}" dt="2025-01-31T20:29:15.974" v="90" actId="47"/>
        <pc:sldMkLst>
          <pc:docMk/>
          <pc:sldMk cId="139139906" sldId="378"/>
        </pc:sldMkLst>
      </pc:sldChg>
      <pc:sldChg chg="del">
        <pc:chgData name="Kristen Borrelli" userId="b0f50b66-b4df-44e7-b616-f13ec13b289a" providerId="ADAL" clId="{F7E3CE32-A1DE-479C-B95C-E561B141E983}" dt="2025-01-31T20:49:48.378" v="128" actId="47"/>
        <pc:sldMkLst>
          <pc:docMk/>
          <pc:sldMk cId="4240662131" sldId="382"/>
        </pc:sldMkLst>
      </pc:sldChg>
      <pc:sldChg chg="del">
        <pc:chgData name="Kristen Borrelli" userId="b0f50b66-b4df-44e7-b616-f13ec13b289a" providerId="ADAL" clId="{F7E3CE32-A1DE-479C-B95C-E561B141E983}" dt="2025-01-31T20:29:46.900" v="96" actId="47"/>
        <pc:sldMkLst>
          <pc:docMk/>
          <pc:sldMk cId="902945986" sldId="383"/>
        </pc:sldMkLst>
      </pc:sldChg>
      <pc:sldChg chg="modSp mod">
        <pc:chgData name="Kristen Borrelli" userId="b0f50b66-b4df-44e7-b616-f13ec13b289a" providerId="ADAL" clId="{F7E3CE32-A1DE-479C-B95C-E561B141E983}" dt="2025-02-11T13:58:26.694" v="1272" actId="20577"/>
        <pc:sldMkLst>
          <pc:docMk/>
          <pc:sldMk cId="727555040" sldId="384"/>
        </pc:sldMkLst>
        <pc:spChg chg="mod">
          <ac:chgData name="Kristen Borrelli" userId="b0f50b66-b4df-44e7-b616-f13ec13b289a" providerId="ADAL" clId="{F7E3CE32-A1DE-479C-B95C-E561B141E983}" dt="2025-02-11T13:58:26.694" v="1272" actId="20577"/>
          <ac:spMkLst>
            <pc:docMk/>
            <pc:sldMk cId="727555040" sldId="384"/>
            <ac:spMk id="6" creationId="{A90129F4-8E05-2E18-26AE-0884F386C705}"/>
          </ac:spMkLst>
        </pc:spChg>
      </pc:sldChg>
      <pc:sldChg chg="del">
        <pc:chgData name="Kristen Borrelli" userId="b0f50b66-b4df-44e7-b616-f13ec13b289a" providerId="ADAL" clId="{F7E3CE32-A1DE-479C-B95C-E561B141E983}" dt="2025-01-31T20:29:44.151" v="94" actId="47"/>
        <pc:sldMkLst>
          <pc:docMk/>
          <pc:sldMk cId="3796478743" sldId="385"/>
        </pc:sldMkLst>
      </pc:sldChg>
      <pc:sldChg chg="del">
        <pc:chgData name="Kristen Borrelli" userId="b0f50b66-b4df-44e7-b616-f13ec13b289a" providerId="ADAL" clId="{F7E3CE32-A1DE-479C-B95C-E561B141E983}" dt="2025-01-31T20:29:54.252" v="101" actId="47"/>
        <pc:sldMkLst>
          <pc:docMk/>
          <pc:sldMk cId="2568131322" sldId="389"/>
        </pc:sldMkLst>
      </pc:sldChg>
      <pc:sldChg chg="ord">
        <pc:chgData name="Kristen Borrelli" userId="b0f50b66-b4df-44e7-b616-f13ec13b289a" providerId="ADAL" clId="{F7E3CE32-A1DE-479C-B95C-E561B141E983}" dt="2025-01-31T20:29:09.769" v="89"/>
        <pc:sldMkLst>
          <pc:docMk/>
          <pc:sldMk cId="3603997516" sldId="390"/>
        </pc:sldMkLst>
      </pc:sldChg>
      <pc:sldChg chg="del">
        <pc:chgData name="Kristen Borrelli" userId="b0f50b66-b4df-44e7-b616-f13ec13b289a" providerId="ADAL" clId="{F7E3CE32-A1DE-479C-B95C-E561B141E983}" dt="2025-01-31T20:29:45.983" v="95" actId="47"/>
        <pc:sldMkLst>
          <pc:docMk/>
          <pc:sldMk cId="310354914" sldId="391"/>
        </pc:sldMkLst>
      </pc:sldChg>
      <pc:sldChg chg="del">
        <pc:chgData name="Kristen Borrelli" userId="b0f50b66-b4df-44e7-b616-f13ec13b289a" providerId="ADAL" clId="{F7E3CE32-A1DE-479C-B95C-E561B141E983}" dt="2025-01-31T20:29:50.752" v="99" actId="47"/>
        <pc:sldMkLst>
          <pc:docMk/>
          <pc:sldMk cId="1980015879" sldId="392"/>
        </pc:sldMkLst>
      </pc:sldChg>
      <pc:sldChg chg="del ord">
        <pc:chgData name="Kristen Borrelli" userId="b0f50b66-b4df-44e7-b616-f13ec13b289a" providerId="ADAL" clId="{F7E3CE32-A1DE-479C-B95C-E561B141E983}" dt="2025-01-31T20:16:42.556" v="63" actId="47"/>
        <pc:sldMkLst>
          <pc:docMk/>
          <pc:sldMk cId="4122272548" sldId="394"/>
        </pc:sldMkLst>
      </pc:sldChg>
      <pc:sldChg chg="del">
        <pc:chgData name="Kristen Borrelli" userId="b0f50b66-b4df-44e7-b616-f13ec13b289a" providerId="ADAL" clId="{F7E3CE32-A1DE-479C-B95C-E561B141E983}" dt="2025-01-31T20:29:49.564" v="98" actId="47"/>
        <pc:sldMkLst>
          <pc:docMk/>
          <pc:sldMk cId="987359142" sldId="395"/>
        </pc:sldMkLst>
      </pc:sldChg>
      <pc:sldChg chg="modSp mod">
        <pc:chgData name="Kristen Borrelli" userId="b0f50b66-b4df-44e7-b616-f13ec13b289a" providerId="ADAL" clId="{F7E3CE32-A1DE-479C-B95C-E561B141E983}" dt="2025-01-31T20:17:42.638" v="70" actId="20577"/>
        <pc:sldMkLst>
          <pc:docMk/>
          <pc:sldMk cId="196524466" sldId="396"/>
        </pc:sldMkLst>
        <pc:spChg chg="mod">
          <ac:chgData name="Kristen Borrelli" userId="b0f50b66-b4df-44e7-b616-f13ec13b289a" providerId="ADAL" clId="{F7E3CE32-A1DE-479C-B95C-E561B141E983}" dt="2025-01-31T20:17:42.638" v="70" actId="20577"/>
          <ac:spMkLst>
            <pc:docMk/>
            <pc:sldMk cId="196524466" sldId="396"/>
            <ac:spMk id="6" creationId="{56436B1F-943B-F919-364E-62B9AC3295D0}"/>
          </ac:spMkLst>
        </pc:spChg>
      </pc:sldChg>
      <pc:sldChg chg="modSp mod">
        <pc:chgData name="Kristen Borrelli" userId="b0f50b66-b4df-44e7-b616-f13ec13b289a" providerId="ADAL" clId="{F7E3CE32-A1DE-479C-B95C-E561B141E983}" dt="2025-01-31T20:18:07.525" v="71" actId="1076"/>
        <pc:sldMkLst>
          <pc:docMk/>
          <pc:sldMk cId="3758056029" sldId="397"/>
        </pc:sldMkLst>
        <pc:picChg chg="mod">
          <ac:chgData name="Kristen Borrelli" userId="b0f50b66-b4df-44e7-b616-f13ec13b289a" providerId="ADAL" clId="{F7E3CE32-A1DE-479C-B95C-E561B141E983}" dt="2025-01-31T20:18:07.525" v="71" actId="1076"/>
          <ac:picMkLst>
            <pc:docMk/>
            <pc:sldMk cId="3758056029" sldId="397"/>
            <ac:picMk id="6" creationId="{37FB2550-7194-ECA2-4B54-C70D72B7FCB0}"/>
          </ac:picMkLst>
        </pc:picChg>
      </pc:sldChg>
      <pc:sldChg chg="del">
        <pc:chgData name="Kristen Borrelli" userId="b0f50b66-b4df-44e7-b616-f13ec13b289a" providerId="ADAL" clId="{F7E3CE32-A1DE-479C-B95C-E561B141E983}" dt="2025-01-31T20:29:48.685" v="97" actId="47"/>
        <pc:sldMkLst>
          <pc:docMk/>
          <pc:sldMk cId="3167969791" sldId="399"/>
        </pc:sldMkLst>
      </pc:sldChg>
      <pc:sldChg chg="add del">
        <pc:chgData name="Kristen Borrelli" userId="b0f50b66-b4df-44e7-b616-f13ec13b289a" providerId="ADAL" clId="{F7E3CE32-A1DE-479C-B95C-E561B141E983}" dt="2025-01-31T20:27:46.313" v="83" actId="47"/>
        <pc:sldMkLst>
          <pc:docMk/>
          <pc:sldMk cId="1645795267" sldId="401"/>
        </pc:sldMkLst>
      </pc:sldChg>
      <pc:sldChg chg="addSp delSp modSp mod">
        <pc:chgData name="Kristen Borrelli" userId="b0f50b66-b4df-44e7-b616-f13ec13b289a" providerId="ADAL" clId="{F7E3CE32-A1DE-479C-B95C-E561B141E983}" dt="2025-01-31T20:16:10.042" v="48" actId="1076"/>
        <pc:sldMkLst>
          <pc:docMk/>
          <pc:sldMk cId="463210977" sldId="406"/>
        </pc:sldMkLst>
        <pc:picChg chg="add mod">
          <ac:chgData name="Kristen Borrelli" userId="b0f50b66-b4df-44e7-b616-f13ec13b289a" providerId="ADAL" clId="{F7E3CE32-A1DE-479C-B95C-E561B141E983}" dt="2025-01-31T20:16:10.042" v="48" actId="1076"/>
          <ac:picMkLst>
            <pc:docMk/>
            <pc:sldMk cId="463210977" sldId="406"/>
            <ac:picMk id="10" creationId="{DBCF0111-195B-037E-FEAF-BE83324363CA}"/>
          </ac:picMkLst>
        </pc:picChg>
        <pc:picChg chg="add mod">
          <ac:chgData name="Kristen Borrelli" userId="b0f50b66-b4df-44e7-b616-f13ec13b289a" providerId="ADAL" clId="{F7E3CE32-A1DE-479C-B95C-E561B141E983}" dt="2025-01-31T20:15:22.826" v="41" actId="1076"/>
          <ac:picMkLst>
            <pc:docMk/>
            <pc:sldMk cId="463210977" sldId="406"/>
            <ac:picMk id="12" creationId="{CEFF2F16-2E8C-C6B7-5F12-572C0EA01134}"/>
          </ac:picMkLst>
        </pc:picChg>
      </pc:sldChg>
      <pc:sldChg chg="modSp mod">
        <pc:chgData name="Kristen Borrelli" userId="b0f50b66-b4df-44e7-b616-f13ec13b289a" providerId="ADAL" clId="{F7E3CE32-A1DE-479C-B95C-E561B141E983}" dt="2025-01-31T20:33:03.423" v="110" actId="20577"/>
        <pc:sldMkLst>
          <pc:docMk/>
          <pc:sldMk cId="853764485" sldId="407"/>
        </pc:sldMkLst>
        <pc:spChg chg="mod">
          <ac:chgData name="Kristen Borrelli" userId="b0f50b66-b4df-44e7-b616-f13ec13b289a" providerId="ADAL" clId="{F7E3CE32-A1DE-479C-B95C-E561B141E983}" dt="2025-01-31T20:33:03.423" v="110" actId="20577"/>
          <ac:spMkLst>
            <pc:docMk/>
            <pc:sldMk cId="853764485" sldId="407"/>
            <ac:spMk id="2" creationId="{7E50C101-1C41-BB09-3C72-89DF87B0B5BE}"/>
          </ac:spMkLst>
        </pc:spChg>
      </pc:sldChg>
      <pc:sldChg chg="addSp delSp modSp mod">
        <pc:chgData name="Kristen Borrelli" userId="b0f50b66-b4df-44e7-b616-f13ec13b289a" providerId="ADAL" clId="{F7E3CE32-A1DE-479C-B95C-E561B141E983}" dt="2025-01-31T20:05:04.900" v="24" actId="1076"/>
        <pc:sldMkLst>
          <pc:docMk/>
          <pc:sldMk cId="1775997135" sldId="408"/>
        </pc:sldMkLst>
        <pc:picChg chg="add mod">
          <ac:chgData name="Kristen Borrelli" userId="b0f50b66-b4df-44e7-b616-f13ec13b289a" providerId="ADAL" clId="{F7E3CE32-A1DE-479C-B95C-E561B141E983}" dt="2025-01-31T20:05:04.900" v="24" actId="1076"/>
          <ac:picMkLst>
            <pc:docMk/>
            <pc:sldMk cId="1775997135" sldId="408"/>
            <ac:picMk id="8" creationId="{2180BA1D-06D2-D10A-A630-C7847088907D}"/>
          </ac:picMkLst>
        </pc:picChg>
        <pc:picChg chg="add mod">
          <ac:chgData name="Kristen Borrelli" userId="b0f50b66-b4df-44e7-b616-f13ec13b289a" providerId="ADAL" clId="{F7E3CE32-A1DE-479C-B95C-E561B141E983}" dt="2025-01-31T20:04:58.627" v="23" actId="1076"/>
          <ac:picMkLst>
            <pc:docMk/>
            <pc:sldMk cId="1775997135" sldId="408"/>
            <ac:picMk id="10" creationId="{95C6FCE6-FD6A-C7F6-1557-080F3530C54E}"/>
          </ac:picMkLst>
        </pc:picChg>
      </pc:sldChg>
      <pc:sldChg chg="modSp mod">
        <pc:chgData name="Kristen Borrelli" userId="b0f50b66-b4df-44e7-b616-f13ec13b289a" providerId="ADAL" clId="{F7E3CE32-A1DE-479C-B95C-E561B141E983}" dt="2025-02-11T13:56:33.081" v="1247" actId="20577"/>
        <pc:sldMkLst>
          <pc:docMk/>
          <pc:sldMk cId="4027339330" sldId="410"/>
        </pc:sldMkLst>
        <pc:spChg chg="mod">
          <ac:chgData name="Kristen Borrelli" userId="b0f50b66-b4df-44e7-b616-f13ec13b289a" providerId="ADAL" clId="{F7E3CE32-A1DE-479C-B95C-E561B141E983}" dt="2025-02-11T13:56:33.081" v="1247" actId="20577"/>
          <ac:spMkLst>
            <pc:docMk/>
            <pc:sldMk cId="4027339330" sldId="410"/>
            <ac:spMk id="16" creationId="{DD897A1D-5CEE-3D9D-B7B2-0B128A82D1F3}"/>
          </ac:spMkLst>
        </pc:spChg>
      </pc:sldChg>
      <pc:sldChg chg="modSp del mod">
        <pc:chgData name="Kristen Borrelli" userId="b0f50b66-b4df-44e7-b616-f13ec13b289a" providerId="ADAL" clId="{F7E3CE32-A1DE-479C-B95C-E561B141E983}" dt="2025-01-31T20:29:52.672" v="100" actId="47"/>
        <pc:sldMkLst>
          <pc:docMk/>
          <pc:sldMk cId="3852469439" sldId="411"/>
        </pc:sldMkLst>
      </pc:sldChg>
      <pc:sldChg chg="modSp add mod ord">
        <pc:chgData name="Kristen Borrelli" userId="b0f50b66-b4df-44e7-b616-f13ec13b289a" providerId="ADAL" clId="{F7E3CE32-A1DE-479C-B95C-E561B141E983}" dt="2025-02-09T17:42:25.017" v="1230" actId="20577"/>
        <pc:sldMkLst>
          <pc:docMk/>
          <pc:sldMk cId="2677125064" sldId="412"/>
        </pc:sldMkLst>
        <pc:spChg chg="mod">
          <ac:chgData name="Kristen Borrelli" userId="b0f50b66-b4df-44e7-b616-f13ec13b289a" providerId="ADAL" clId="{F7E3CE32-A1DE-479C-B95C-E561B141E983}" dt="2025-02-09T17:42:25.017" v="1230" actId="20577"/>
          <ac:spMkLst>
            <pc:docMk/>
            <pc:sldMk cId="2677125064" sldId="412"/>
            <ac:spMk id="3" creationId="{5C79C5CE-896E-F642-D7E3-EA95B866D5FA}"/>
          </ac:spMkLst>
        </pc:spChg>
      </pc:sldChg>
      <pc:sldChg chg="add del ord">
        <pc:chgData name="Kristen Borrelli" userId="b0f50b66-b4df-44e7-b616-f13ec13b289a" providerId="ADAL" clId="{F7E3CE32-A1DE-479C-B95C-E561B141E983}" dt="2025-01-31T20:49:37.285" v="125" actId="47"/>
        <pc:sldMkLst>
          <pc:docMk/>
          <pc:sldMk cId="1752934086" sldId="413"/>
        </pc:sldMkLst>
      </pc:sldChg>
      <pc:sldChg chg="add ord">
        <pc:chgData name="Kristen Borrelli" userId="b0f50b66-b4df-44e7-b616-f13ec13b289a" providerId="ADAL" clId="{F7E3CE32-A1DE-479C-B95C-E561B141E983}" dt="2025-02-05T16:39:12.880" v="135"/>
        <pc:sldMkLst>
          <pc:docMk/>
          <pc:sldMk cId="978261178" sldId="414"/>
        </pc:sldMkLst>
      </pc:sldChg>
      <pc:sldChg chg="modSp add mod ord">
        <pc:chgData name="Kristen Borrelli" userId="b0f50b66-b4df-44e7-b616-f13ec13b289a" providerId="ADAL" clId="{F7E3CE32-A1DE-479C-B95C-E561B141E983}" dt="2025-01-31T20:49:45.810" v="127"/>
        <pc:sldMkLst>
          <pc:docMk/>
          <pc:sldMk cId="3323350505" sldId="415"/>
        </pc:sldMkLst>
        <pc:spChg chg="mod">
          <ac:chgData name="Kristen Borrelli" userId="b0f50b66-b4df-44e7-b616-f13ec13b289a" providerId="ADAL" clId="{F7E3CE32-A1DE-479C-B95C-E561B141E983}" dt="2025-01-31T20:49:22.529" v="121" actId="20577"/>
          <ac:spMkLst>
            <pc:docMk/>
            <pc:sldMk cId="3323350505" sldId="415"/>
            <ac:spMk id="3" creationId="{223548DB-2315-DA3C-80AD-845487118526}"/>
          </ac:spMkLst>
        </pc:spChg>
      </pc:sldChg>
      <pc:sldChg chg="add ord">
        <pc:chgData name="Kristen Borrelli" userId="b0f50b66-b4df-44e7-b616-f13ec13b289a" providerId="ADAL" clId="{F7E3CE32-A1DE-479C-B95C-E561B141E983}" dt="2025-01-31T20:49:35.851" v="124"/>
        <pc:sldMkLst>
          <pc:docMk/>
          <pc:sldMk cId="3018501993" sldId="416"/>
        </pc:sldMkLst>
      </pc:sldChg>
      <pc:sldChg chg="add">
        <pc:chgData name="Kristen Borrelli" userId="b0f50b66-b4df-44e7-b616-f13ec13b289a" providerId="ADAL" clId="{F7E3CE32-A1DE-479C-B95C-E561B141E983}" dt="2025-02-05T16:38:45.024" v="129" actId="2890"/>
        <pc:sldMkLst>
          <pc:docMk/>
          <pc:sldMk cId="4207429394" sldId="417"/>
        </pc:sldMkLst>
      </pc:sldChg>
      <pc:sldChg chg="add">
        <pc:chgData name="Kristen Borrelli" userId="b0f50b66-b4df-44e7-b616-f13ec13b289a" providerId="ADAL" clId="{F7E3CE32-A1DE-479C-B95C-E561B141E983}" dt="2025-02-05T16:38:50.605" v="130" actId="2890"/>
        <pc:sldMkLst>
          <pc:docMk/>
          <pc:sldMk cId="3374234227" sldId="418"/>
        </pc:sldMkLst>
      </pc:sldChg>
      <pc:sldChg chg="add">
        <pc:chgData name="Kristen Borrelli" userId="b0f50b66-b4df-44e7-b616-f13ec13b289a" providerId="ADAL" clId="{F7E3CE32-A1DE-479C-B95C-E561B141E983}" dt="2025-02-05T16:38:59.947" v="131" actId="2890"/>
        <pc:sldMkLst>
          <pc:docMk/>
          <pc:sldMk cId="77547605" sldId="419"/>
        </pc:sldMkLst>
      </pc:sldChg>
      <pc:sldChg chg="modSp add mod ord">
        <pc:chgData name="Kristen Borrelli" userId="b0f50b66-b4df-44e7-b616-f13ec13b289a" providerId="ADAL" clId="{F7E3CE32-A1DE-479C-B95C-E561B141E983}" dt="2025-02-07T20:53:37.862" v="881" actId="20577"/>
        <pc:sldMkLst>
          <pc:docMk/>
          <pc:sldMk cId="337542905" sldId="420"/>
        </pc:sldMkLst>
        <pc:spChg chg="mod">
          <ac:chgData name="Kristen Borrelli" userId="b0f50b66-b4df-44e7-b616-f13ec13b289a" providerId="ADAL" clId="{F7E3CE32-A1DE-479C-B95C-E561B141E983}" dt="2025-02-05T16:40:01.125" v="150" actId="20577"/>
          <ac:spMkLst>
            <pc:docMk/>
            <pc:sldMk cId="337542905" sldId="420"/>
            <ac:spMk id="5" creationId="{B6B6AA10-A3C2-D511-3734-36290154DA8C}"/>
          </ac:spMkLst>
        </pc:spChg>
        <pc:spChg chg="mod">
          <ac:chgData name="Kristen Borrelli" userId="b0f50b66-b4df-44e7-b616-f13ec13b289a" providerId="ADAL" clId="{F7E3CE32-A1DE-479C-B95C-E561B141E983}" dt="2025-02-07T20:53:37.862" v="881" actId="20577"/>
          <ac:spMkLst>
            <pc:docMk/>
            <pc:sldMk cId="337542905" sldId="420"/>
            <ac:spMk id="6" creationId="{4C8B83CC-06DE-E013-6C35-5AE1B797D5A2}"/>
          </ac:spMkLst>
        </pc:spChg>
      </pc:sldChg>
      <pc:sldChg chg="addSp delSp modSp add mod ord">
        <pc:chgData name="Kristen Borrelli" userId="b0f50b66-b4df-44e7-b616-f13ec13b289a" providerId="ADAL" clId="{F7E3CE32-A1DE-479C-B95C-E561B141E983}" dt="2025-02-09T17:02:09.488" v="1000"/>
        <pc:sldMkLst>
          <pc:docMk/>
          <pc:sldMk cId="353878088" sldId="421"/>
        </pc:sldMkLst>
        <pc:spChg chg="mod">
          <ac:chgData name="Kristen Borrelli" userId="b0f50b66-b4df-44e7-b616-f13ec13b289a" providerId="ADAL" clId="{F7E3CE32-A1DE-479C-B95C-E561B141E983}" dt="2025-02-06T18:59:04.680" v="362" actId="20577"/>
          <ac:spMkLst>
            <pc:docMk/>
            <pc:sldMk cId="353878088" sldId="421"/>
            <ac:spMk id="4" creationId="{044ACAC9-C206-A549-81E9-01F4E391EE38}"/>
          </ac:spMkLst>
        </pc:spChg>
        <pc:spChg chg="mod">
          <ac:chgData name="Kristen Borrelli" userId="b0f50b66-b4df-44e7-b616-f13ec13b289a" providerId="ADAL" clId="{F7E3CE32-A1DE-479C-B95C-E561B141E983}" dt="2025-02-06T18:59:26.818" v="433" actId="20577"/>
          <ac:spMkLst>
            <pc:docMk/>
            <pc:sldMk cId="353878088" sldId="421"/>
            <ac:spMk id="7" creationId="{7ED6481B-0848-82F9-92F3-6DC13899225F}"/>
          </ac:spMkLst>
        </pc:spChg>
        <pc:picChg chg="add">
          <ac:chgData name="Kristen Borrelli" userId="b0f50b66-b4df-44e7-b616-f13ec13b289a" providerId="ADAL" clId="{F7E3CE32-A1DE-479C-B95C-E561B141E983}" dt="2025-02-07T17:36:14.526" v="521" actId="22"/>
          <ac:picMkLst>
            <pc:docMk/>
            <pc:sldMk cId="353878088" sldId="421"/>
            <ac:picMk id="3" creationId="{9745AAB0-5F3B-720A-EB90-781B357339EE}"/>
          </ac:picMkLst>
        </pc:picChg>
      </pc:sldChg>
      <pc:sldChg chg="addSp delSp modSp add mod">
        <pc:chgData name="Kristen Borrelli" userId="b0f50b66-b4df-44e7-b616-f13ec13b289a" providerId="ADAL" clId="{F7E3CE32-A1DE-479C-B95C-E561B141E983}" dt="2025-02-09T17:07:21.450" v="1212" actId="1076"/>
        <pc:sldMkLst>
          <pc:docMk/>
          <pc:sldMk cId="3601692420" sldId="422"/>
        </pc:sldMkLst>
        <pc:spChg chg="add mod">
          <ac:chgData name="Kristen Borrelli" userId="b0f50b66-b4df-44e7-b616-f13ec13b289a" providerId="ADAL" clId="{F7E3CE32-A1DE-479C-B95C-E561B141E983}" dt="2025-02-09T17:07:03.434" v="1210" actId="1076"/>
          <ac:spMkLst>
            <pc:docMk/>
            <pc:sldMk cId="3601692420" sldId="422"/>
            <ac:spMk id="2" creationId="{E6324EA9-8EBD-BF81-2E4E-FCBD65951695}"/>
          </ac:spMkLst>
        </pc:spChg>
        <pc:spChg chg="add mod">
          <ac:chgData name="Kristen Borrelli" userId="b0f50b66-b4df-44e7-b616-f13ec13b289a" providerId="ADAL" clId="{F7E3CE32-A1DE-479C-B95C-E561B141E983}" dt="2025-02-09T17:07:21.450" v="1212" actId="1076"/>
          <ac:spMkLst>
            <pc:docMk/>
            <pc:sldMk cId="3601692420" sldId="422"/>
            <ac:spMk id="3" creationId="{297B0716-20FA-B967-BCCC-D4E8ECD73ABF}"/>
          </ac:spMkLst>
        </pc:spChg>
        <pc:spChg chg="mod">
          <ac:chgData name="Kristen Borrelli" userId="b0f50b66-b4df-44e7-b616-f13ec13b289a" providerId="ADAL" clId="{F7E3CE32-A1DE-479C-B95C-E561B141E983}" dt="2025-02-07T20:52:16" v="853" actId="20577"/>
          <ac:spMkLst>
            <pc:docMk/>
            <pc:sldMk cId="3601692420" sldId="422"/>
            <ac:spMk id="4" creationId="{14E329AA-F9E3-3BE2-74DF-55134ED0DA5D}"/>
          </ac:spMkLst>
        </pc:spChg>
      </pc:sldChg>
      <pc:sldChg chg="addSp delSp modSp add mod ord">
        <pc:chgData name="Kristen Borrelli" userId="b0f50b66-b4df-44e7-b616-f13ec13b289a" providerId="ADAL" clId="{F7E3CE32-A1DE-479C-B95C-E561B141E983}" dt="2025-02-07T21:47:55.900" v="960" actId="1076"/>
        <pc:sldMkLst>
          <pc:docMk/>
          <pc:sldMk cId="4284469529" sldId="423"/>
        </pc:sldMkLst>
        <pc:spChg chg="mod">
          <ac:chgData name="Kristen Borrelli" userId="b0f50b66-b4df-44e7-b616-f13ec13b289a" providerId="ADAL" clId="{F7E3CE32-A1DE-479C-B95C-E561B141E983}" dt="2025-02-07T15:23:14.030" v="512" actId="20577"/>
          <ac:spMkLst>
            <pc:docMk/>
            <pc:sldMk cId="4284469529" sldId="423"/>
            <ac:spMk id="4" creationId="{E1714E42-FBEB-C30D-8DDE-4039286059E7}"/>
          </ac:spMkLst>
        </pc:spChg>
        <pc:picChg chg="add mod">
          <ac:chgData name="Kristen Borrelli" userId="b0f50b66-b4df-44e7-b616-f13ec13b289a" providerId="ADAL" clId="{F7E3CE32-A1DE-479C-B95C-E561B141E983}" dt="2025-02-07T20:58:33.480" v="941" actId="1076"/>
          <ac:picMkLst>
            <pc:docMk/>
            <pc:sldMk cId="4284469529" sldId="423"/>
            <ac:picMk id="3" creationId="{D9745186-5EB0-223D-0123-D7E545A42A4D}"/>
          </ac:picMkLst>
        </pc:picChg>
        <pc:picChg chg="add mod">
          <ac:chgData name="Kristen Borrelli" userId="b0f50b66-b4df-44e7-b616-f13ec13b289a" providerId="ADAL" clId="{F7E3CE32-A1DE-479C-B95C-E561B141E983}" dt="2025-02-07T20:59:05.239" v="943" actId="1076"/>
          <ac:picMkLst>
            <pc:docMk/>
            <pc:sldMk cId="4284469529" sldId="423"/>
            <ac:picMk id="9" creationId="{4190E193-8C19-6581-C811-3D5268B9FECA}"/>
          </ac:picMkLst>
        </pc:picChg>
        <pc:picChg chg="add mod">
          <ac:chgData name="Kristen Borrelli" userId="b0f50b66-b4df-44e7-b616-f13ec13b289a" providerId="ADAL" clId="{F7E3CE32-A1DE-479C-B95C-E561B141E983}" dt="2025-02-07T21:46:09.542" v="955" actId="1076"/>
          <ac:picMkLst>
            <pc:docMk/>
            <pc:sldMk cId="4284469529" sldId="423"/>
            <ac:picMk id="12" creationId="{2DD4BD46-8533-957E-6FCF-F8FB7E20DEF9}"/>
          </ac:picMkLst>
        </pc:picChg>
        <pc:picChg chg="add mod">
          <ac:chgData name="Kristen Borrelli" userId="b0f50b66-b4df-44e7-b616-f13ec13b289a" providerId="ADAL" clId="{F7E3CE32-A1DE-479C-B95C-E561B141E983}" dt="2025-02-07T21:47:55.900" v="960" actId="1076"/>
          <ac:picMkLst>
            <pc:docMk/>
            <pc:sldMk cId="4284469529" sldId="423"/>
            <ac:picMk id="14" creationId="{79C14F08-3BE9-A075-2B5C-82BED3903284}"/>
          </ac:picMkLst>
        </pc:picChg>
        <pc:picChg chg="add mod">
          <ac:chgData name="Kristen Borrelli" userId="b0f50b66-b4df-44e7-b616-f13ec13b289a" providerId="ADAL" clId="{F7E3CE32-A1DE-479C-B95C-E561B141E983}" dt="2025-02-07T21:47:49.133" v="959" actId="1076"/>
          <ac:picMkLst>
            <pc:docMk/>
            <pc:sldMk cId="4284469529" sldId="423"/>
            <ac:picMk id="16" creationId="{81E24F0F-FE9A-088F-0F42-823CB3C6A0C8}"/>
          </ac:picMkLst>
        </pc:picChg>
        <pc:picChg chg="add mod">
          <ac:chgData name="Kristen Borrelli" userId="b0f50b66-b4df-44e7-b616-f13ec13b289a" providerId="ADAL" clId="{F7E3CE32-A1DE-479C-B95C-E561B141E983}" dt="2025-02-07T21:47:36.402" v="958" actId="1076"/>
          <ac:picMkLst>
            <pc:docMk/>
            <pc:sldMk cId="4284469529" sldId="423"/>
            <ac:picMk id="18" creationId="{5751FEDE-D912-9D8D-A02B-66FCA34A6B34}"/>
          </ac:picMkLst>
        </pc:picChg>
      </pc:sldChg>
      <pc:sldChg chg="addSp delSp modSp add mod modClrScheme chgLayout">
        <pc:chgData name="Kristen Borrelli" userId="b0f50b66-b4df-44e7-b616-f13ec13b289a" providerId="ADAL" clId="{F7E3CE32-A1DE-479C-B95C-E561B141E983}" dt="2025-02-09T17:01:37.195" v="998" actId="26606"/>
        <pc:sldMkLst>
          <pc:docMk/>
          <pc:sldMk cId="1652946633" sldId="424"/>
        </pc:sldMkLst>
        <pc:spChg chg="mod">
          <ac:chgData name="Kristen Borrelli" userId="b0f50b66-b4df-44e7-b616-f13ec13b289a" providerId="ADAL" clId="{F7E3CE32-A1DE-479C-B95C-E561B141E983}" dt="2025-02-09T17:01:37.195" v="998" actId="26606"/>
          <ac:spMkLst>
            <pc:docMk/>
            <pc:sldMk cId="1652946633" sldId="424"/>
            <ac:spMk id="4" creationId="{2C24DAB3-518D-1CBE-8AFC-952049E345E0}"/>
          </ac:spMkLst>
        </pc:spChg>
        <pc:picChg chg="add mod ord">
          <ac:chgData name="Kristen Borrelli" userId="b0f50b66-b4df-44e7-b616-f13ec13b289a" providerId="ADAL" clId="{F7E3CE32-A1DE-479C-B95C-E561B141E983}" dt="2025-02-09T17:01:37.195" v="998" actId="26606"/>
          <ac:picMkLst>
            <pc:docMk/>
            <pc:sldMk cId="1652946633" sldId="424"/>
            <ac:picMk id="6" creationId="{CF7AC975-1D77-58E4-4916-078F3A632C04}"/>
          </ac:picMkLst>
        </pc:picChg>
      </pc:sldChg>
      <pc:sldChg chg="delSp modSp add mod ord">
        <pc:chgData name="Kristen Borrelli" userId="b0f50b66-b4df-44e7-b616-f13ec13b289a" providerId="ADAL" clId="{F7E3CE32-A1DE-479C-B95C-E561B141E983}" dt="2025-02-09T17:27:07.862" v="1217" actId="478"/>
        <pc:sldMkLst>
          <pc:docMk/>
          <pc:sldMk cId="4206399011" sldId="425"/>
        </pc:sldMkLst>
      </pc:sldChg>
      <pc:sldChg chg="addSp delSp modSp add del mod">
        <pc:chgData name="Kristen Borrelli" userId="b0f50b66-b4df-44e7-b616-f13ec13b289a" providerId="ADAL" clId="{F7E3CE32-A1DE-479C-B95C-E561B141E983}" dt="2025-02-09T17:50:00.502" v="1235" actId="1076"/>
        <pc:sldMkLst>
          <pc:docMk/>
          <pc:sldMk cId="4143409317" sldId="426"/>
        </pc:sldMkLst>
        <pc:picChg chg="add mod">
          <ac:chgData name="Kristen Borrelli" userId="b0f50b66-b4df-44e7-b616-f13ec13b289a" providerId="ADAL" clId="{F7E3CE32-A1DE-479C-B95C-E561B141E983}" dt="2025-02-09T17:50:00.502" v="1235" actId="1076"/>
          <ac:picMkLst>
            <pc:docMk/>
            <pc:sldMk cId="4143409317" sldId="426"/>
            <ac:picMk id="13" creationId="{570F24C6-2D33-6825-5F72-3A7A1FBF618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2/24/2025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05B1D8-7C8B-CE5D-4FA0-4813F209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3A5173-DB11-B633-9166-DD0587E62C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FE06CC-10C3-DEF9-2137-7625A5E2D1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6291EA-2EB7-E7F0-F9CE-F11FBA4F6D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847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8CB69E-75EA-F42F-8012-5BD0F7EFD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D3AE74-290B-D924-B2CA-1B0BCCEBC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300CD0-47CD-22BB-2D89-3CD9523B46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90BEF-60E7-872D-775A-5E1332466E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995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31" r:id="rId2"/>
    <p:sldLayoutId id="2147483932" r:id="rId3"/>
    <p:sldLayoutId id="2147483927" r:id="rId4"/>
    <p:sldLayoutId id="2147483935" r:id="rId5"/>
    <p:sldLayoutId id="2147483917" r:id="rId6"/>
    <p:sldLayoutId id="2147483934" r:id="rId7"/>
    <p:sldLayoutId id="2147483933" r:id="rId8"/>
    <p:sldLayoutId id="2147483929" r:id="rId9"/>
    <p:sldLayoutId id="2147483930" r:id="rId10"/>
    <p:sldLayoutId id="2147483905" r:id="rId11"/>
    <p:sldLayoutId id="2147483925" r:id="rId12"/>
    <p:sldLayoutId id="2147483924" r:id="rId13"/>
    <p:sldLayoutId id="214748392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jpg"/><Relationship Id="rId4" Type="http://schemas.openxmlformats.org/officeDocument/2006/relationships/image" Target="../media/image11.svg"/><Relationship Id="rId9" Type="http://schemas.openxmlformats.org/officeDocument/2006/relationships/image" Target="../media/image1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0E686-4CC5-9966-8893-5D0203677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B75DFAC0-D29E-3DAC-0F3F-F34EA732C0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71B9F6E-015B-438D-AF96-B6DD034B33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r="39913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422E93F-A45F-4A5A-2073-E94278C99DF2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ytuł 17">
            <a:extLst>
              <a:ext uri="{FF2B5EF4-FFF2-40B4-BE49-F238E27FC236}">
                <a16:creationId xmlns:a16="http://schemas.microsoft.com/office/drawing/2014/main" id="{32A1D74D-2BF7-2863-1D66-094F9AEF2E33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11B3245-AFCA-F7B0-D054-16D09065E35F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19DF827-1614-F5A1-601F-16773B9C6411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1FB76DC-091B-C3D0-B80B-F8E7A94489A2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2C8190-C897-DFE7-8531-99D9BCEAB9EF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E8CE67D-7088-199C-5BEB-93DCFE243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0796B251-C267-0721-BE0C-4482783E3E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429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14FC87-83C4-FE08-6BD3-041ACFC3B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90EBFF77-09B1-9286-EDAD-4829AF460086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Welcome!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We will get started shortly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979DC3A1-0E48-A34D-2684-4450590FD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CC3B8C8-1078-C1C0-9558-C6C34A818E1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34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52BDB-6A2F-C37F-E295-58A2E99E1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1E2108-DCF3-CAFB-D8E3-BE0A99B974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Kristen Borrelli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0CF2A73-2C05-649D-1F93-692F81503541}"/>
              </a:ext>
            </a:extLst>
          </p:cNvPr>
          <p:cNvSpPr/>
          <p:nvPr/>
        </p:nvSpPr>
        <p:spPr>
          <a:xfrm>
            <a:off x="3276600" y="2514600"/>
            <a:ext cx="1371600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77231-F625-C7EF-992F-037DE932FEA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Product Manager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38D67D-3190-56C5-8470-F57DEE9742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0" r="16210"/>
          <a:stretch/>
        </p:blipFill>
        <p:spPr>
          <a:xfrm>
            <a:off x="3286266" y="2533403"/>
            <a:ext cx="1352268" cy="1333994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77547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DD0733-9E31-15B2-001D-D7602A5C5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2E37D11-1C2B-EDC6-425F-38DC99DBDFE9}"/>
              </a:ext>
            </a:extLst>
          </p:cNvPr>
          <p:cNvSpPr txBox="1">
            <a:spLocks/>
          </p:cNvSpPr>
          <p:nvPr/>
        </p:nvSpPr>
        <p:spPr>
          <a:xfrm>
            <a:off x="708884" y="2860555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5CD6F2-A437-D902-A194-4B20DBFD3D61}"/>
              </a:ext>
            </a:extLst>
          </p:cNvPr>
          <p:cNvSpPr txBox="1">
            <a:spLocks/>
          </p:cNvSpPr>
          <p:nvPr/>
        </p:nvSpPr>
        <p:spPr>
          <a:xfrm>
            <a:off x="708884" y="3650526"/>
            <a:ext cx="698400" cy="698400"/>
          </a:xfrm>
          <a:prstGeom prst="roundRect">
            <a:avLst>
              <a:gd name="adj" fmla="val 3938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C06BBFE-2C19-6369-458A-124A9693F0E9}"/>
              </a:ext>
            </a:extLst>
          </p:cNvPr>
          <p:cNvSpPr txBox="1">
            <a:spLocks/>
          </p:cNvSpPr>
          <p:nvPr/>
        </p:nvSpPr>
        <p:spPr>
          <a:xfrm>
            <a:off x="708884" y="4440497"/>
            <a:ext cx="698400" cy="698400"/>
          </a:xfrm>
          <a:prstGeom prst="roundRect">
            <a:avLst>
              <a:gd name="adj" fmla="val 4665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AED64AF-63F2-0D4D-4D54-92AF22AF3995}"/>
              </a:ext>
            </a:extLst>
          </p:cNvPr>
          <p:cNvSpPr txBox="1">
            <a:spLocks/>
          </p:cNvSpPr>
          <p:nvPr/>
        </p:nvSpPr>
        <p:spPr>
          <a:xfrm>
            <a:off x="710248" y="5219997"/>
            <a:ext cx="698400" cy="698400"/>
          </a:xfrm>
          <a:prstGeom prst="roundRect">
            <a:avLst>
              <a:gd name="adj" fmla="val 612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07BBCCF-2861-5764-859B-36D69A3E1F24}"/>
              </a:ext>
            </a:extLst>
          </p:cNvPr>
          <p:cNvSpPr txBox="1">
            <a:spLocks/>
          </p:cNvSpPr>
          <p:nvPr/>
        </p:nvSpPr>
        <p:spPr>
          <a:xfrm>
            <a:off x="1524000" y="2096650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GB" sz="1700" dirty="0">
                <a:solidFill>
                  <a:srgbClr val="001A3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25.1 Features Highlights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77E0E32-DC23-B054-5736-88C6AD4B3661}"/>
              </a:ext>
            </a:extLst>
          </p:cNvPr>
          <p:cNvSpPr txBox="1">
            <a:spLocks/>
          </p:cNvSpPr>
          <p:nvPr/>
        </p:nvSpPr>
        <p:spPr>
          <a:xfrm>
            <a:off x="708884" y="2096650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CE71E85-9F83-A1BF-20FE-35A039784491}"/>
              </a:ext>
            </a:extLst>
          </p:cNvPr>
          <p:cNvSpPr txBox="1">
            <a:spLocks/>
          </p:cNvSpPr>
          <p:nvPr/>
        </p:nvSpPr>
        <p:spPr>
          <a:xfrm>
            <a:off x="1524000" y="2883788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Pricing Visibility – Discounts and Parts on Order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709EC89-4187-647A-E790-10A214BF581C}"/>
              </a:ext>
            </a:extLst>
          </p:cNvPr>
          <p:cNvSpPr txBox="1">
            <a:spLocks/>
          </p:cNvSpPr>
          <p:nvPr/>
        </p:nvSpPr>
        <p:spPr>
          <a:xfrm>
            <a:off x="1524000" y="3670926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Improved Deposits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D897A1D-5CEE-3D9D-B7B2-0B128A82D1F3}"/>
              </a:ext>
            </a:extLst>
          </p:cNvPr>
          <p:cNvSpPr txBox="1">
            <a:spLocks/>
          </p:cNvSpPr>
          <p:nvPr/>
        </p:nvSpPr>
        <p:spPr>
          <a:xfrm>
            <a:off x="1524000" y="4458064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Customer Dashboard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BF81D75-D6D1-82AC-A184-B3D9B33D5465}"/>
              </a:ext>
            </a:extLst>
          </p:cNvPr>
          <p:cNvSpPr txBox="1">
            <a:spLocks/>
          </p:cNvSpPr>
          <p:nvPr/>
        </p:nvSpPr>
        <p:spPr>
          <a:xfrm>
            <a:off x="1524000" y="5245200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 Features Under Review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733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7BCA62-CA6D-BA0B-22EE-906F54FAD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6934200" cy="4267200"/>
          </a:xfrm>
        </p:spPr>
        <p:txBody>
          <a:bodyPr/>
          <a:lstStyle/>
          <a:p>
            <a:r>
              <a:rPr lang="en-US" dirty="0"/>
              <a:t>Dealer List Price Roundup</a:t>
            </a:r>
          </a:p>
          <a:p>
            <a:r>
              <a:rPr lang="en-US" dirty="0"/>
              <a:t>Part Search user-specific Options</a:t>
            </a:r>
          </a:p>
          <a:p>
            <a:r>
              <a:rPr lang="en-US" dirty="0"/>
              <a:t>Work Order Scrolling</a:t>
            </a:r>
          </a:p>
          <a:p>
            <a:r>
              <a:rPr lang="en-US" dirty="0"/>
              <a:t>Navigation Menu font and icons</a:t>
            </a:r>
          </a:p>
          <a:p>
            <a:r>
              <a:rPr lang="en-US" dirty="0"/>
              <a:t>Customer Quick Add</a:t>
            </a:r>
          </a:p>
          <a:p>
            <a:r>
              <a:rPr lang="en-US" dirty="0"/>
              <a:t>AR Balance Link in Customer Records</a:t>
            </a:r>
          </a:p>
          <a:p>
            <a:r>
              <a:rPr lang="en-US" dirty="0"/>
              <a:t>ASPEN Mobile and Service Queue</a:t>
            </a:r>
          </a:p>
          <a:p>
            <a:r>
              <a:rPr lang="en-US" dirty="0" err="1"/>
              <a:t>TargetPay</a:t>
            </a:r>
            <a:r>
              <a:rPr lang="en-US" dirty="0"/>
              <a:t> early adopters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2025 - 25.1 Highlights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2501DB-81C4-5F7C-9B74-33D4B2714A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9" r="26849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D4D3AAA-9206-46F7-9EF2-B8103C5D6B1D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98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78A447-00FD-0882-F3D8-EFD677B58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25.1 Features</a:t>
            </a:r>
          </a:p>
        </p:txBody>
      </p:sp>
      <p:graphicFrame>
        <p:nvGraphicFramePr>
          <p:cNvPr id="7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7483808"/>
              </p:ext>
            </p:extLst>
          </p:nvPr>
        </p:nvGraphicFramePr>
        <p:xfrm>
          <a:off x="609600" y="1828800"/>
          <a:ext cx="11074399" cy="4175765"/>
        </p:xfrm>
        <a:graphic>
          <a:graphicData uri="http://schemas.openxmlformats.org/drawingml/2006/table">
            <a:tbl>
              <a:tblPr firstRow="1" bandRow="1">
                <a:effectLst/>
                <a:tableStyleId>{35758FB7-9AC5-4552-8A53-C91805E547FA}</a:tableStyleId>
              </a:tblPr>
              <a:tblGrid>
                <a:gridCol w="548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7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9615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Details</a:t>
                      </a:r>
                    </a:p>
                  </a:txBody>
                  <a:tcPr marL="121920" marR="1219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Dealer List Price Roundup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Option to round all parts to end in $.99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trike="sng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 Special Pricing Discounts 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Dealer List Price visible to show discounts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Parts on Order Pricing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Pricing visible in point of sale and on invoices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 Search options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 option to choose what/how to search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Work Order Scrolling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Scrolling enabled in point of sale for small screens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Navigation Menu font and icons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Multi-color icons available and font size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Improved Deposits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button and reference on invoices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Landing Pages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Dashboards for Customers, Parts, Units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strike="sng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Customer Quick Add – show in landing page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 customers faster/suggested customer IDs</a:t>
                      </a:r>
                    </a:p>
                  </a:txBody>
                  <a:tcPr marL="121920" marR="12192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615">
                <a:tc>
                  <a:txBody>
                    <a:bodyPr/>
                    <a:lstStyle/>
                    <a:p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 Balance link in Customer Records</a:t>
                      </a:r>
                    </a:p>
                  </a:txBody>
                  <a:tcPr marL="121920" marR="12192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Option to display in customer records</a:t>
                      </a:r>
                    </a:p>
                  </a:txBody>
                  <a:tcPr marL="121920" marR="121920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27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5039200-0DF3-9305-ED53-2EA0D326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Customer Special Pricing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AEBBC0-B4C9-FF24-4334-455858414CAD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Show customers accurate discounts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80BA1D-06D2-D10A-A630-C784708890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27" y="2162910"/>
            <a:ext cx="5300244" cy="33627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C6FCE6-FD6A-C7F6-1557-080F3530C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1639468"/>
            <a:ext cx="6086103" cy="4409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9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5039200-0DF3-9305-ED53-2EA0D326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Parts on Order Pricing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AEBBC0-B4C9-FF24-4334-455858414CAD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Surface Pricing for Parts on Order for users and customers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321AC4-7F62-1BFB-B8ED-3A17A738CE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0204" y="1460377"/>
            <a:ext cx="9251591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04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5039200-0DF3-9305-ED53-2EA0D326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Improved Deposits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AEBBC0-B4C9-FF24-4334-455858414CAD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Easier to Take and Reference deposits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CF0111-195B-037E-FEAF-BE83324363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8309" y="2113187"/>
            <a:ext cx="4449908" cy="31446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EFF2F16-2E8C-C6B7-5F12-572C0EA01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3277"/>
            <a:ext cx="7226444" cy="445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321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25039200-0DF3-9305-ED53-2EA0D3261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Customer Dashboard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19B109F-A0B8-F97E-AA5F-8CBE00F7FFFE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AEBBC0-B4C9-FF24-4334-455858414CAD}"/>
              </a:ext>
            </a:extLst>
          </p:cNvPr>
          <p:cNvSpPr txBox="1"/>
          <p:nvPr/>
        </p:nvSpPr>
        <p:spPr>
          <a:xfrm>
            <a:off x="1018308" y="1091045"/>
            <a:ext cx="6889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Goal: Reduce Clicks and Surface important information</a:t>
            </a:r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7E50C101-1C41-BB09-3C72-89DF87B0B5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1843397"/>
            <a:ext cx="11475028" cy="4267200"/>
          </a:xfrm>
        </p:spPr>
        <p:txBody>
          <a:bodyPr/>
          <a:lstStyle/>
          <a:p>
            <a:r>
              <a:rPr lang="en-US" dirty="0"/>
              <a:t>Quick Search</a:t>
            </a:r>
          </a:p>
          <a:p>
            <a:r>
              <a:rPr lang="en-US" dirty="0"/>
              <a:t>Quick Add</a:t>
            </a:r>
          </a:p>
          <a:p>
            <a:r>
              <a:rPr lang="en-US" dirty="0"/>
              <a:t>Widget Options – AR Lookup, Customers on Credit Hold, Top Customers, New Customers, more</a:t>
            </a:r>
          </a:p>
          <a:p>
            <a:r>
              <a:rPr lang="en-US" dirty="0"/>
              <a:t>Parts Dashboard</a:t>
            </a:r>
          </a:p>
          <a:p>
            <a:r>
              <a:rPr lang="en-US" dirty="0"/>
              <a:t>Units Dashboard</a:t>
            </a:r>
          </a:p>
          <a:p>
            <a:r>
              <a:rPr lang="en-US" dirty="0"/>
              <a:t>Live Demo</a:t>
            </a:r>
          </a:p>
        </p:txBody>
      </p:sp>
    </p:spTree>
    <p:extLst>
      <p:ext uri="{BB962C8B-B14F-4D97-AF65-F5344CB8AC3E}">
        <p14:creationId xmlns:p14="http://schemas.microsoft.com/office/powerpoint/2010/main" val="853764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F43E5-9EB8-2C24-76D8-28F4EC8731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8B69D1-0989-9590-5EFA-9880C6D2D779}"/>
              </a:ext>
            </a:extLst>
          </p:cNvPr>
          <p:cNvSpPr txBox="1">
            <a:spLocks/>
          </p:cNvSpPr>
          <p:nvPr/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" indent="0">
              <a:buClr>
                <a:schemeClr val="tx2"/>
              </a:buClr>
              <a:buNone/>
            </a:pPr>
            <a:endParaRPr lang="en-US" sz="24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70F24C6-2D33-6825-5F72-3A7A1FBF61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0"/>
            <a:ext cx="12115800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40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C4BA0-2CE8-6B18-CBA0-24EC26034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79C5CE-896E-F642-D7E3-EA95B866D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267712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0129F4-8E05-2E18-26AE-0884F386C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24000"/>
            <a:ext cx="6934200" cy="4267200"/>
          </a:xfrm>
        </p:spPr>
        <p:txBody>
          <a:bodyPr/>
          <a:lstStyle/>
          <a:p>
            <a:r>
              <a:rPr lang="en-US" dirty="0"/>
              <a:t>Avalara Integration</a:t>
            </a:r>
          </a:p>
          <a:p>
            <a:r>
              <a:rPr lang="en-US" dirty="0"/>
              <a:t>Email Improvement</a:t>
            </a:r>
          </a:p>
          <a:p>
            <a:r>
              <a:rPr lang="en-US" dirty="0"/>
              <a:t>Rounding Labor</a:t>
            </a:r>
          </a:p>
          <a:p>
            <a:r>
              <a:rPr lang="en-US" dirty="0"/>
              <a:t>Parts Order Queue</a:t>
            </a:r>
          </a:p>
          <a:p>
            <a:r>
              <a:rPr lang="en-US" dirty="0"/>
              <a:t>Improving Quotes and Returns</a:t>
            </a:r>
          </a:p>
          <a:p>
            <a:r>
              <a:rPr lang="en-US" dirty="0"/>
              <a:t>Increasing Font Sizes</a:t>
            </a:r>
          </a:p>
          <a:p>
            <a:r>
              <a:rPr lang="en-US" dirty="0"/>
              <a:t>Service Calendar </a:t>
            </a:r>
            <a:r>
              <a:rPr lang="en-US"/>
              <a:t>/ Contracts</a:t>
            </a:r>
            <a:endParaRPr lang="en-US" dirty="0"/>
          </a:p>
          <a:p>
            <a:r>
              <a:rPr lang="en-US" dirty="0" err="1"/>
              <a:t>eSign</a:t>
            </a:r>
            <a:endParaRPr lang="en-US" dirty="0"/>
          </a:p>
          <a:p>
            <a:r>
              <a:rPr lang="en-US" dirty="0"/>
              <a:t>Tech Efficiency Improvements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7090064" cy="1325563"/>
          </a:xfrm>
        </p:spPr>
        <p:txBody>
          <a:bodyPr/>
          <a:lstStyle/>
          <a:p>
            <a:r>
              <a:rPr lang="en-US" dirty="0"/>
              <a:t>2025 Features Under Review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83D01D-B872-7341-128C-7780734FCD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76" r="1378"/>
          <a:stretch/>
        </p:blipFill>
        <p:spPr>
          <a:xfrm>
            <a:off x="8069944" y="533400"/>
            <a:ext cx="3652156" cy="5257800"/>
          </a:xfrm>
          <a:prstGeom prst="roundRect">
            <a:avLst>
              <a:gd name="adj" fmla="val 1919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47C3EC3-ED2E-9710-1D41-FE8F9488E262}"/>
              </a:ext>
            </a:extLst>
          </p:cNvPr>
          <p:cNvSpPr/>
          <p:nvPr/>
        </p:nvSpPr>
        <p:spPr>
          <a:xfrm>
            <a:off x="8067222" y="533400"/>
            <a:ext cx="3657600" cy="5257800"/>
          </a:xfrm>
          <a:prstGeom prst="roundRect">
            <a:avLst>
              <a:gd name="adj" fmla="val 1748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5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0F79E-002B-65FB-7720-154232304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8D069B-472B-D822-27AF-F23D369B3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01850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45464</TotalTime>
  <Words>333</Words>
  <Application>Microsoft Office PowerPoint</Application>
  <PresentationFormat>Widescreen</PresentationFormat>
  <Paragraphs>79</Paragraphs>
  <Slides>14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Cambria</vt:lpstr>
      <vt:lpstr>Franklin Gothic Book</vt:lpstr>
      <vt:lpstr>Wingdings</vt:lpstr>
      <vt:lpstr>AXIS theme</vt:lpstr>
      <vt:lpstr>PowerPoint Presentation</vt:lpstr>
      <vt:lpstr>PowerPoint Presentation</vt:lpstr>
      <vt:lpstr>PowerPoint Presentation</vt:lpstr>
      <vt:lpstr>Agenda</vt:lpstr>
      <vt:lpstr>2025 - 25.1 Highlights</vt:lpstr>
      <vt:lpstr>25.1 Features</vt:lpstr>
      <vt:lpstr>Customer Special Pricing</vt:lpstr>
      <vt:lpstr>Parts on Order Pricing</vt:lpstr>
      <vt:lpstr>Improved Deposits</vt:lpstr>
      <vt:lpstr>Customer Dashboard</vt:lpstr>
      <vt:lpstr>PowerPoint Presentation</vt:lpstr>
      <vt:lpstr>Demo</vt:lpstr>
      <vt:lpstr>2025 Features Under Review </vt:lpstr>
      <vt:lpstr>Thank you!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Kaitlin Jewer</cp:lastModifiedBy>
  <cp:revision>530</cp:revision>
  <cp:lastPrinted>2018-08-15T18:40:37Z</cp:lastPrinted>
  <dcterms:created xsi:type="dcterms:W3CDTF">2016-10-24T23:55:46Z</dcterms:created>
  <dcterms:modified xsi:type="dcterms:W3CDTF">2025-02-24T16:23:23Z</dcterms:modified>
</cp:coreProperties>
</file>