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notesMasterIdLst>
    <p:notesMasterId r:id="rId11"/>
  </p:notesMasterIdLst>
  <p:handoutMasterIdLst>
    <p:handoutMasterId r:id="rId12"/>
  </p:handoutMasterIdLst>
  <p:sldIdLst>
    <p:sldId id="390" r:id="rId2"/>
    <p:sldId id="260" r:id="rId3"/>
    <p:sldId id="414" r:id="rId4"/>
    <p:sldId id="420" r:id="rId5"/>
    <p:sldId id="423" r:id="rId6"/>
    <p:sldId id="421" r:id="rId7"/>
    <p:sldId id="424" r:id="rId8"/>
    <p:sldId id="425" r:id="rId9"/>
    <p:sldId id="422" r:id="rId10"/>
  </p:sldIdLst>
  <p:sldSz cx="12192000" cy="68580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24" userDrawn="1">
          <p15:clr>
            <a:srgbClr val="A4A3A4"/>
          </p15:clr>
        </p15:guide>
        <p15:guide id="2" pos="432" userDrawn="1">
          <p15:clr>
            <a:srgbClr val="A4A3A4"/>
          </p15:clr>
        </p15:guide>
        <p15:guide id="3" orient="horz" pos="2784" userDrawn="1">
          <p15:clr>
            <a:srgbClr val="A4A3A4"/>
          </p15:clr>
        </p15:guide>
        <p15:guide id="4" orient="horz" pos="2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seniya Savelyeva" initials="KS" lastIdx="5" clrIdx="0">
    <p:extLst>
      <p:ext uri="{19B8F6BF-5375-455C-9EA6-DF929625EA0E}">
        <p15:presenceInfo xmlns:p15="http://schemas.microsoft.com/office/powerpoint/2012/main" userId="S-1-5-21-1166330866-2158198270-2689449013-69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59A1"/>
    <a:srgbClr val="001A3C"/>
    <a:srgbClr val="2D94E0"/>
    <a:srgbClr val="B9DEFC"/>
    <a:srgbClr val="EDF5FE"/>
    <a:srgbClr val="B9B9B9"/>
    <a:srgbClr val="232323"/>
    <a:srgbClr val="373A44"/>
    <a:srgbClr val="E6E6E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E3CE32-A1DE-479C-B95C-E561B141E983}" v="2" dt="2025-02-09T17:05:51.0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166" autoAdjust="0"/>
  </p:normalViewPr>
  <p:slideViewPr>
    <p:cSldViewPr snapToGrid="0">
      <p:cViewPr varScale="1">
        <p:scale>
          <a:sx n="93" d="100"/>
          <a:sy n="93" d="100"/>
        </p:scale>
        <p:origin x="1212" y="78"/>
      </p:cViewPr>
      <p:guideLst>
        <p:guide orient="horz" pos="624"/>
        <p:guide pos="432"/>
        <p:guide orient="horz" pos="2784"/>
        <p:guide orient="horz" pos="2352"/>
      </p:guideLst>
    </p:cSldViewPr>
  </p:slid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notesViewPr>
    <p:cSldViewPr snapToGrid="0">
      <p:cViewPr varScale="1">
        <p:scale>
          <a:sx n="122" d="100"/>
          <a:sy n="122" d="100"/>
        </p:scale>
        <p:origin x="3846" y="9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en Borrelli" userId="b0f50b66-b4df-44e7-b616-f13ec13b289a" providerId="ADAL" clId="{977CDD5A-65BD-4A54-A6CC-5A344E3F06E7}"/>
    <pc:docChg chg="undo custSel addSld delSld modSld sldOrd">
      <pc:chgData name="Kristen Borrelli" userId="b0f50b66-b4df-44e7-b616-f13ec13b289a" providerId="ADAL" clId="{977CDD5A-65BD-4A54-A6CC-5A344E3F06E7}" dt="2025-01-29T22:41:15.902" v="5080"/>
      <pc:docMkLst>
        <pc:docMk/>
      </pc:docMkLst>
      <pc:sldChg chg="delSp modSp mod ord">
        <pc:chgData name="Kristen Borrelli" userId="b0f50b66-b4df-44e7-b616-f13ec13b289a" providerId="ADAL" clId="{977CDD5A-65BD-4A54-A6CC-5A344E3F06E7}" dt="2025-01-23T17:41:22.990" v="3016" actId="478"/>
        <pc:sldMkLst>
          <pc:docMk/>
          <pc:sldMk cId="0" sldId="260"/>
        </pc:sldMkLst>
        <pc:spChg chg="mod">
          <ac:chgData name="Kristen Borrelli" userId="b0f50b66-b4df-44e7-b616-f13ec13b289a" providerId="ADAL" clId="{977CDD5A-65BD-4A54-A6CC-5A344E3F06E7}" dt="2025-01-23T17:41:14.375" v="3011" actId="20577"/>
          <ac:spMkLst>
            <pc:docMk/>
            <pc:sldMk cId="0" sldId="260"/>
            <ac:spMk id="4" creationId="{CFDEBA40-78C5-9665-17DD-E19B6FF21FAC}"/>
          </ac:spMkLst>
        </pc:spChg>
      </pc:sldChg>
      <pc:sldChg chg="modSp mod">
        <pc:chgData name="Kristen Borrelli" userId="b0f50b66-b4df-44e7-b616-f13ec13b289a" providerId="ADAL" clId="{977CDD5A-65BD-4A54-A6CC-5A344E3F06E7}" dt="2025-01-23T17:09:52.135" v="1277" actId="20577"/>
        <pc:sldMkLst>
          <pc:docMk/>
          <pc:sldMk cId="3951844687" sldId="379"/>
        </pc:sldMkLst>
        <pc:spChg chg="mod">
          <ac:chgData name="Kristen Borrelli" userId="b0f50b66-b4df-44e7-b616-f13ec13b289a" providerId="ADAL" clId="{977CDD5A-65BD-4A54-A6CC-5A344E3F06E7}" dt="2025-01-22T22:03:40.526" v="195" actId="20577"/>
          <ac:spMkLst>
            <pc:docMk/>
            <pc:sldMk cId="3951844687" sldId="379"/>
            <ac:spMk id="5" creationId="{397A66E9-50D3-A81D-1A49-5296D52278EA}"/>
          </ac:spMkLst>
        </pc:spChg>
        <pc:spChg chg="mod">
          <ac:chgData name="Kristen Borrelli" userId="b0f50b66-b4df-44e7-b616-f13ec13b289a" providerId="ADAL" clId="{977CDD5A-65BD-4A54-A6CC-5A344E3F06E7}" dt="2025-01-23T17:09:52.135" v="1277" actId="20577"/>
          <ac:spMkLst>
            <pc:docMk/>
            <pc:sldMk cId="3951844687" sldId="379"/>
            <ac:spMk id="6" creationId="{427BCA62-CA6D-BA0B-22EE-906F54FAD513}"/>
          </ac:spMkLst>
        </pc:spChg>
      </pc:sldChg>
      <pc:sldChg chg="modSp mod ord modShow">
        <pc:chgData name="Kristen Borrelli" userId="b0f50b66-b4df-44e7-b616-f13ec13b289a" providerId="ADAL" clId="{977CDD5A-65BD-4A54-A6CC-5A344E3F06E7}" dt="2025-01-24T21:59:03.459" v="4547" actId="729"/>
        <pc:sldMkLst>
          <pc:docMk/>
          <pc:sldMk cId="1289275726" sldId="380"/>
        </pc:sldMkLst>
        <pc:spChg chg="mod">
          <ac:chgData name="Kristen Borrelli" userId="b0f50b66-b4df-44e7-b616-f13ec13b289a" providerId="ADAL" clId="{977CDD5A-65BD-4A54-A6CC-5A344E3F06E7}" dt="2025-01-23T17:23:19.508" v="1304" actId="20577"/>
          <ac:spMkLst>
            <pc:docMk/>
            <pc:sldMk cId="1289275726" sldId="380"/>
            <ac:spMk id="6" creationId="{9178A447-00FD-0882-F3D8-EFD677B58E74}"/>
          </ac:spMkLst>
        </pc:spChg>
        <pc:graphicFrameChg chg="modGraphic">
          <ac:chgData name="Kristen Borrelli" userId="b0f50b66-b4df-44e7-b616-f13ec13b289a" providerId="ADAL" clId="{977CDD5A-65BD-4A54-A6CC-5A344E3F06E7}" dt="2025-01-24T21:48:29.968" v="4151" actId="400"/>
          <ac:graphicFrameMkLst>
            <pc:docMk/>
            <pc:sldMk cId="1289275726" sldId="380"/>
            <ac:graphicFrameMk id="7" creationId="{00000000-0000-0000-0000-000000000000}"/>
          </ac:graphicFrameMkLst>
        </pc:graphicFrameChg>
      </pc:sldChg>
      <pc:sldChg chg="addSp delSp modSp mod ord modClrScheme chgLayout">
        <pc:chgData name="Kristen Borrelli" userId="b0f50b66-b4df-44e7-b616-f13ec13b289a" providerId="ADAL" clId="{977CDD5A-65BD-4A54-A6CC-5A344E3F06E7}" dt="2025-01-23T17:34:30.257" v="2351" actId="1076"/>
        <pc:sldMkLst>
          <pc:docMk/>
          <pc:sldMk cId="188170009" sldId="381"/>
        </pc:sldMkLst>
        <pc:spChg chg="add mod ord">
          <ac:chgData name="Kristen Borrelli" userId="b0f50b66-b4df-44e7-b616-f13ec13b289a" providerId="ADAL" clId="{977CDD5A-65BD-4A54-A6CC-5A344E3F06E7}" dt="2025-01-22T23:00:00.026" v="751" actId="26606"/>
          <ac:spMkLst>
            <pc:docMk/>
            <pc:sldMk cId="188170009" sldId="381"/>
            <ac:spMk id="4" creationId="{25039200-0DF3-9305-ED53-2EA0D32614C1}"/>
          </ac:spMkLst>
        </pc:spChg>
        <pc:spChg chg="add mod ord">
          <ac:chgData name="Kristen Borrelli" userId="b0f50b66-b4df-44e7-b616-f13ec13b289a" providerId="ADAL" clId="{977CDD5A-65BD-4A54-A6CC-5A344E3F06E7}" dt="2025-01-23T17:34:30.257" v="2351" actId="1076"/>
          <ac:spMkLst>
            <pc:docMk/>
            <pc:sldMk cId="188170009" sldId="381"/>
            <ac:spMk id="5" creationId="{D19B109F-A0B8-F97E-AA5F-8CBE00F7FFFE}"/>
          </ac:spMkLst>
        </pc:spChg>
        <pc:spChg chg="add mod">
          <ac:chgData name="Kristen Borrelli" userId="b0f50b66-b4df-44e7-b616-f13ec13b289a" providerId="ADAL" clId="{977CDD5A-65BD-4A54-A6CC-5A344E3F06E7}" dt="2025-01-23T17:34:06.591" v="2348" actId="14100"/>
          <ac:spMkLst>
            <pc:docMk/>
            <pc:sldMk cId="188170009" sldId="381"/>
            <ac:spMk id="8" creationId="{D13F4A9F-EC9E-D40B-CA6A-6735F0990598}"/>
          </ac:spMkLst>
        </pc:spChg>
        <pc:picChg chg="add mod">
          <ac:chgData name="Kristen Borrelli" userId="b0f50b66-b4df-44e7-b616-f13ec13b289a" providerId="ADAL" clId="{977CDD5A-65BD-4A54-A6CC-5A344E3F06E7}" dt="2025-01-22T23:00:00.026" v="751" actId="26606"/>
          <ac:picMkLst>
            <pc:docMk/>
            <pc:sldMk cId="188170009" sldId="381"/>
            <ac:picMk id="7" creationId="{D3C92F91-CA3E-49D3-BB90-64C3DE17777E}"/>
          </ac:picMkLst>
        </pc:picChg>
      </pc:sldChg>
      <pc:sldChg chg="ord">
        <pc:chgData name="Kristen Borrelli" userId="b0f50b66-b4df-44e7-b616-f13ec13b289a" providerId="ADAL" clId="{977CDD5A-65BD-4A54-A6CC-5A344E3F06E7}" dt="2025-01-29T22:41:15.902" v="5080"/>
        <pc:sldMkLst>
          <pc:docMk/>
          <pc:sldMk cId="4240662131" sldId="382"/>
        </pc:sldMkLst>
      </pc:sldChg>
      <pc:sldChg chg="modSp mod">
        <pc:chgData name="Kristen Borrelli" userId="b0f50b66-b4df-44e7-b616-f13ec13b289a" providerId="ADAL" clId="{977CDD5A-65BD-4A54-A6CC-5A344E3F06E7}" dt="2025-01-24T18:29:31.637" v="3395" actId="20577"/>
        <pc:sldMkLst>
          <pc:docMk/>
          <pc:sldMk cId="727555040" sldId="384"/>
        </pc:sldMkLst>
        <pc:spChg chg="mod">
          <ac:chgData name="Kristen Borrelli" userId="b0f50b66-b4df-44e7-b616-f13ec13b289a" providerId="ADAL" clId="{977CDD5A-65BD-4A54-A6CC-5A344E3F06E7}" dt="2025-01-24T18:27:38.971" v="3345" actId="14100"/>
          <ac:spMkLst>
            <pc:docMk/>
            <pc:sldMk cId="727555040" sldId="384"/>
            <ac:spMk id="5" creationId="{839431E9-197A-2CCE-E341-6798E52C0E26}"/>
          </ac:spMkLst>
        </pc:spChg>
        <pc:spChg chg="mod">
          <ac:chgData name="Kristen Borrelli" userId="b0f50b66-b4df-44e7-b616-f13ec13b289a" providerId="ADAL" clId="{977CDD5A-65BD-4A54-A6CC-5A344E3F06E7}" dt="2025-01-24T18:29:31.637" v="3395" actId="20577"/>
          <ac:spMkLst>
            <pc:docMk/>
            <pc:sldMk cId="727555040" sldId="384"/>
            <ac:spMk id="6" creationId="{A90129F4-8E05-2E18-26AE-0884F386C705}"/>
          </ac:spMkLst>
        </pc:spChg>
      </pc:sldChg>
      <pc:sldChg chg="addSp delSp modSp del mod ord">
        <pc:chgData name="Kristen Borrelli" userId="b0f50b66-b4df-44e7-b616-f13ec13b289a" providerId="ADAL" clId="{977CDD5A-65BD-4A54-A6CC-5A344E3F06E7}" dt="2025-01-22T22:52:27.818" v="650" actId="47"/>
        <pc:sldMkLst>
          <pc:docMk/>
          <pc:sldMk cId="2886898687" sldId="386"/>
        </pc:sldMkLst>
      </pc:sldChg>
      <pc:sldChg chg="modSp mod">
        <pc:chgData name="Kristen Borrelli" userId="b0f50b66-b4df-44e7-b616-f13ec13b289a" providerId="ADAL" clId="{977CDD5A-65BD-4A54-A6CC-5A344E3F06E7}" dt="2025-01-22T22:46:37.669" v="454" actId="1076"/>
        <pc:sldMkLst>
          <pc:docMk/>
          <pc:sldMk cId="283315094" sldId="387"/>
        </pc:sldMkLst>
        <pc:spChg chg="mod">
          <ac:chgData name="Kristen Borrelli" userId="b0f50b66-b4df-44e7-b616-f13ec13b289a" providerId="ADAL" clId="{977CDD5A-65BD-4A54-A6CC-5A344E3F06E7}" dt="2025-01-22T22:46:37.669" v="454" actId="1076"/>
          <ac:spMkLst>
            <pc:docMk/>
            <pc:sldMk cId="283315094" sldId="387"/>
            <ac:spMk id="3" creationId="{1ADD0733-9E31-15B2-001D-D7602A5C53D1}"/>
          </ac:spMkLst>
        </pc:spChg>
        <pc:spChg chg="mod">
          <ac:chgData name="Kristen Borrelli" userId="b0f50b66-b4df-44e7-b616-f13ec13b289a" providerId="ADAL" clId="{977CDD5A-65BD-4A54-A6CC-5A344E3F06E7}" dt="2025-01-22T22:01:08.344" v="80" actId="20577"/>
          <ac:spMkLst>
            <pc:docMk/>
            <pc:sldMk cId="283315094" sldId="387"/>
            <ac:spMk id="12" creationId="{607BBCCF-2861-5764-859B-36D69A3E1F24}"/>
          </ac:spMkLst>
        </pc:spChg>
        <pc:spChg chg="mod">
          <ac:chgData name="Kristen Borrelli" userId="b0f50b66-b4df-44e7-b616-f13ec13b289a" providerId="ADAL" clId="{977CDD5A-65BD-4A54-A6CC-5A344E3F06E7}" dt="2025-01-22T22:01:18.078" v="108" actId="20577"/>
          <ac:spMkLst>
            <pc:docMk/>
            <pc:sldMk cId="283315094" sldId="387"/>
            <ac:spMk id="14" creationId="{CCE71E85-9F83-A1BF-20FE-35A039784491}"/>
          </ac:spMkLst>
        </pc:spChg>
        <pc:spChg chg="mod">
          <ac:chgData name="Kristen Borrelli" userId="b0f50b66-b4df-44e7-b616-f13ec13b289a" providerId="ADAL" clId="{977CDD5A-65BD-4A54-A6CC-5A344E3F06E7}" dt="2025-01-22T22:01:39.803" v="138" actId="20577"/>
          <ac:spMkLst>
            <pc:docMk/>
            <pc:sldMk cId="283315094" sldId="387"/>
            <ac:spMk id="15" creationId="{F709EC89-4187-647A-E790-10A214BF581C}"/>
          </ac:spMkLst>
        </pc:spChg>
        <pc:spChg chg="mod">
          <ac:chgData name="Kristen Borrelli" userId="b0f50b66-b4df-44e7-b616-f13ec13b289a" providerId="ADAL" clId="{977CDD5A-65BD-4A54-A6CC-5A344E3F06E7}" dt="2025-01-22T22:02:01.529" v="155" actId="20577"/>
          <ac:spMkLst>
            <pc:docMk/>
            <pc:sldMk cId="283315094" sldId="387"/>
            <ac:spMk id="16" creationId="{DD897A1D-5CEE-3D9D-B7B2-0B128A82D1F3}"/>
          </ac:spMkLst>
        </pc:spChg>
        <pc:spChg chg="mod">
          <ac:chgData name="Kristen Borrelli" userId="b0f50b66-b4df-44e7-b616-f13ec13b289a" providerId="ADAL" clId="{977CDD5A-65BD-4A54-A6CC-5A344E3F06E7}" dt="2025-01-22T22:02:17.497" v="181" actId="20577"/>
          <ac:spMkLst>
            <pc:docMk/>
            <pc:sldMk cId="283315094" sldId="387"/>
            <ac:spMk id="17" creationId="{9BF81D75-D6D1-82AC-A184-B3D9B33D5465}"/>
          </ac:spMkLst>
        </pc:spChg>
      </pc:sldChg>
      <pc:sldChg chg="addSp delSp modSp mod">
        <pc:chgData name="Kristen Borrelli" userId="b0f50b66-b4df-44e7-b616-f13ec13b289a" providerId="ADAL" clId="{977CDD5A-65BD-4A54-A6CC-5A344E3F06E7}" dt="2025-01-22T21:54:09.584" v="52" actId="20577"/>
        <pc:sldMkLst>
          <pc:docMk/>
          <pc:sldMk cId="587532586" sldId="388"/>
        </pc:sldMkLst>
        <pc:spChg chg="mod">
          <ac:chgData name="Kristen Borrelli" userId="b0f50b66-b4df-44e7-b616-f13ec13b289a" providerId="ADAL" clId="{977CDD5A-65BD-4A54-A6CC-5A344E3F06E7}" dt="2025-01-22T21:54:04.185" v="37" actId="20577"/>
          <ac:spMkLst>
            <pc:docMk/>
            <pc:sldMk cId="587532586" sldId="388"/>
            <ac:spMk id="3" creationId="{193877D0-9C4A-2B8F-3B88-8DB81FFAAD7D}"/>
          </ac:spMkLst>
        </pc:spChg>
        <pc:spChg chg="mod">
          <ac:chgData name="Kristen Borrelli" userId="b0f50b66-b4df-44e7-b616-f13ec13b289a" providerId="ADAL" clId="{977CDD5A-65BD-4A54-A6CC-5A344E3F06E7}" dt="2025-01-22T21:54:09.584" v="52" actId="20577"/>
          <ac:spMkLst>
            <pc:docMk/>
            <pc:sldMk cId="587532586" sldId="388"/>
            <ac:spMk id="4" creationId="{490F61B5-4E20-8614-717C-2CD494721607}"/>
          </ac:spMkLst>
        </pc:spChg>
        <pc:spChg chg="mod">
          <ac:chgData name="Kristen Borrelli" userId="b0f50b66-b4df-44e7-b616-f13ec13b289a" providerId="ADAL" clId="{977CDD5A-65BD-4A54-A6CC-5A344E3F06E7}" dt="2025-01-22T21:47:04.545" v="9" actId="1076"/>
          <ac:spMkLst>
            <pc:docMk/>
            <pc:sldMk cId="587532586" sldId="388"/>
            <ac:spMk id="7" creationId="{04143ECF-6A79-8EFB-7FFB-F1AB4C42785C}"/>
          </ac:spMkLst>
        </pc:spChg>
        <pc:picChg chg="mod">
          <ac:chgData name="Kristen Borrelli" userId="b0f50b66-b4df-44e7-b616-f13ec13b289a" providerId="ADAL" clId="{977CDD5A-65BD-4A54-A6CC-5A344E3F06E7}" dt="2025-01-22T21:53:56.239" v="21" actId="1076"/>
          <ac:picMkLst>
            <pc:docMk/>
            <pc:sldMk cId="587532586" sldId="388"/>
            <ac:picMk id="6" creationId="{DB6645FD-F21B-7615-19E2-266FC4AEE5AD}"/>
          </ac:picMkLst>
        </pc:picChg>
      </pc:sldChg>
      <pc:sldChg chg="add ord">
        <pc:chgData name="Kristen Borrelli" userId="b0f50b66-b4df-44e7-b616-f13ec13b289a" providerId="ADAL" clId="{977CDD5A-65BD-4A54-A6CC-5A344E3F06E7}" dt="2025-01-24T21:49:19.400" v="4154"/>
        <pc:sldMkLst>
          <pc:docMk/>
          <pc:sldMk cId="310354914" sldId="391"/>
        </pc:sldMkLst>
      </pc:sldChg>
      <pc:sldChg chg="add">
        <pc:chgData name="Kristen Borrelli" userId="b0f50b66-b4df-44e7-b616-f13ec13b289a" providerId="ADAL" clId="{977CDD5A-65BD-4A54-A6CC-5A344E3F06E7}" dt="2025-01-22T22:05:20.065" v="292" actId="2890"/>
        <pc:sldMkLst>
          <pc:docMk/>
          <pc:sldMk cId="1980015879" sldId="392"/>
        </pc:sldMkLst>
      </pc:sldChg>
      <pc:sldChg chg="addSp delSp modSp add del mod modClrScheme chgLayout">
        <pc:chgData name="Kristen Borrelli" userId="b0f50b66-b4df-44e7-b616-f13ec13b289a" providerId="ADAL" clId="{977CDD5A-65BD-4A54-A6CC-5A344E3F06E7}" dt="2025-01-22T22:53:38.880" v="656" actId="47"/>
        <pc:sldMkLst>
          <pc:docMk/>
          <pc:sldMk cId="2552030027" sldId="393"/>
        </pc:sldMkLst>
      </pc:sldChg>
      <pc:sldChg chg="add ord">
        <pc:chgData name="Kristen Borrelli" userId="b0f50b66-b4df-44e7-b616-f13ec13b289a" providerId="ADAL" clId="{977CDD5A-65BD-4A54-A6CC-5A344E3F06E7}" dt="2025-01-22T22:54:13.052" v="659"/>
        <pc:sldMkLst>
          <pc:docMk/>
          <pc:sldMk cId="4122272548" sldId="394"/>
        </pc:sldMkLst>
      </pc:sldChg>
      <pc:sldChg chg="add">
        <pc:chgData name="Kristen Borrelli" userId="b0f50b66-b4df-44e7-b616-f13ec13b289a" providerId="ADAL" clId="{977CDD5A-65BD-4A54-A6CC-5A344E3F06E7}" dt="2025-01-22T22:54:04.144" v="657" actId="2890"/>
        <pc:sldMkLst>
          <pc:docMk/>
          <pc:sldMk cId="987359142" sldId="395"/>
        </pc:sldMkLst>
      </pc:sldChg>
      <pc:sldChg chg="addSp delSp modSp add mod modClrScheme chgLayout">
        <pc:chgData name="Kristen Borrelli" userId="b0f50b66-b4df-44e7-b616-f13ec13b289a" providerId="ADAL" clId="{977CDD5A-65BD-4A54-A6CC-5A344E3F06E7}" dt="2025-01-23T20:40:22.370" v="3091" actId="1076"/>
        <pc:sldMkLst>
          <pc:docMk/>
          <pc:sldMk cId="196524466" sldId="396"/>
        </pc:sldMkLst>
        <pc:spChg chg="mod ord">
          <ac:chgData name="Kristen Borrelli" userId="b0f50b66-b4df-44e7-b616-f13ec13b289a" providerId="ADAL" clId="{977CDD5A-65BD-4A54-A6CC-5A344E3F06E7}" dt="2025-01-22T22:57:29.391" v="744" actId="26606"/>
          <ac:spMkLst>
            <pc:docMk/>
            <pc:sldMk cId="196524466" sldId="396"/>
            <ac:spMk id="4" creationId="{25039200-0DF3-9305-ED53-2EA0D32614C1}"/>
          </ac:spMkLst>
        </pc:spChg>
        <pc:spChg chg="mod ord">
          <ac:chgData name="Kristen Borrelli" userId="b0f50b66-b4df-44e7-b616-f13ec13b289a" providerId="ADAL" clId="{977CDD5A-65BD-4A54-A6CC-5A344E3F06E7}" dt="2025-01-22T22:57:29.391" v="744" actId="26606"/>
          <ac:spMkLst>
            <pc:docMk/>
            <pc:sldMk cId="196524466" sldId="396"/>
            <ac:spMk id="5" creationId="{D19B109F-A0B8-F97E-AA5F-8CBE00F7FFFE}"/>
          </ac:spMkLst>
        </pc:spChg>
        <pc:spChg chg="add mod">
          <ac:chgData name="Kristen Borrelli" userId="b0f50b66-b4df-44e7-b616-f13ec13b289a" providerId="ADAL" clId="{977CDD5A-65BD-4A54-A6CC-5A344E3F06E7}" dt="2025-01-23T18:45:32.500" v="3063" actId="20577"/>
          <ac:spMkLst>
            <pc:docMk/>
            <pc:sldMk cId="196524466" sldId="396"/>
            <ac:spMk id="6" creationId="{56436B1F-943B-F919-364E-62B9AC3295D0}"/>
          </ac:spMkLst>
        </pc:spChg>
        <pc:picChg chg="add mod ord">
          <ac:chgData name="Kristen Borrelli" userId="b0f50b66-b4df-44e7-b616-f13ec13b289a" providerId="ADAL" clId="{977CDD5A-65BD-4A54-A6CC-5A344E3F06E7}" dt="2025-01-23T20:40:22.370" v="3091" actId="1076"/>
          <ac:picMkLst>
            <pc:docMk/>
            <pc:sldMk cId="196524466" sldId="396"/>
            <ac:picMk id="3" creationId="{829B9E30-F60C-FE3E-99FA-B8C0DD7977ED}"/>
          </ac:picMkLst>
        </pc:picChg>
      </pc:sldChg>
      <pc:sldChg chg="addSp delSp modSp add mod ord">
        <pc:chgData name="Kristen Borrelli" userId="b0f50b66-b4df-44e7-b616-f13ec13b289a" providerId="ADAL" clId="{977CDD5A-65BD-4A54-A6CC-5A344E3F06E7}" dt="2025-01-24T21:50:10.127" v="4158" actId="20577"/>
        <pc:sldMkLst>
          <pc:docMk/>
          <pc:sldMk cId="3758056029" sldId="397"/>
        </pc:sldMkLst>
        <pc:spChg chg="mod">
          <ac:chgData name="Kristen Borrelli" userId="b0f50b66-b4df-44e7-b616-f13ec13b289a" providerId="ADAL" clId="{977CDD5A-65BD-4A54-A6CC-5A344E3F06E7}" dt="2025-01-23T17:39:56.010" v="2970" actId="27636"/>
          <ac:spMkLst>
            <pc:docMk/>
            <pc:sldMk cId="3758056029" sldId="397"/>
            <ac:spMk id="2" creationId="{4C04E85F-565F-3751-B6DB-DC0004C17A02}"/>
          </ac:spMkLst>
        </pc:spChg>
        <pc:spChg chg="mod">
          <ac:chgData name="Kristen Borrelli" userId="b0f50b66-b4df-44e7-b616-f13ec13b289a" providerId="ADAL" clId="{977CDD5A-65BD-4A54-A6CC-5A344E3F06E7}" dt="2025-01-22T23:02:50.062" v="901" actId="20577"/>
          <ac:spMkLst>
            <pc:docMk/>
            <pc:sldMk cId="3758056029" sldId="397"/>
            <ac:spMk id="4" creationId="{25039200-0DF3-9305-ED53-2EA0D32614C1}"/>
          </ac:spMkLst>
        </pc:spChg>
        <pc:spChg chg="add mod">
          <ac:chgData name="Kristen Borrelli" userId="b0f50b66-b4df-44e7-b616-f13ec13b289a" providerId="ADAL" clId="{977CDD5A-65BD-4A54-A6CC-5A344E3F06E7}" dt="2025-01-24T21:50:10.127" v="4158" actId="20577"/>
          <ac:spMkLst>
            <pc:docMk/>
            <pc:sldMk cId="3758056029" sldId="397"/>
            <ac:spMk id="7" creationId="{FDAEBBC0-B4C9-FF24-4334-455858414CAD}"/>
          </ac:spMkLst>
        </pc:spChg>
        <pc:picChg chg="add mod">
          <ac:chgData name="Kristen Borrelli" userId="b0f50b66-b4df-44e7-b616-f13ec13b289a" providerId="ADAL" clId="{977CDD5A-65BD-4A54-A6CC-5A344E3F06E7}" dt="2025-01-22T23:03:00.641" v="904" actId="1076"/>
          <ac:picMkLst>
            <pc:docMk/>
            <pc:sldMk cId="3758056029" sldId="397"/>
            <ac:picMk id="6" creationId="{37FB2550-7194-ECA2-4B54-C70D72B7FCB0}"/>
          </ac:picMkLst>
        </pc:picChg>
      </pc:sldChg>
      <pc:sldChg chg="delSp modSp add mod ord">
        <pc:chgData name="Kristen Borrelli" userId="b0f50b66-b4df-44e7-b616-f13ec13b289a" providerId="ADAL" clId="{977CDD5A-65BD-4A54-A6CC-5A344E3F06E7}" dt="2025-01-23T17:03:16.653" v="1266" actId="478"/>
        <pc:sldMkLst>
          <pc:docMk/>
          <pc:sldMk cId="4403162" sldId="398"/>
        </pc:sldMkLst>
        <pc:spChg chg="mod">
          <ac:chgData name="Kristen Borrelli" userId="b0f50b66-b4df-44e7-b616-f13ec13b289a" providerId="ADAL" clId="{977CDD5A-65BD-4A54-A6CC-5A344E3F06E7}" dt="2025-01-23T17:03:07.358" v="1260" actId="20577"/>
          <ac:spMkLst>
            <pc:docMk/>
            <pc:sldMk cId="4403162" sldId="398"/>
            <ac:spMk id="8" creationId="{BEB85AC7-6328-BAA3-C66D-B45C7E42C1F9}"/>
          </ac:spMkLst>
        </pc:spChg>
      </pc:sldChg>
      <pc:sldChg chg="add">
        <pc:chgData name="Kristen Borrelli" userId="b0f50b66-b4df-44e7-b616-f13ec13b289a" providerId="ADAL" clId="{977CDD5A-65BD-4A54-A6CC-5A344E3F06E7}" dt="2025-01-23T17:23:05.380" v="1289" actId="2890"/>
        <pc:sldMkLst>
          <pc:docMk/>
          <pc:sldMk cId="3167969791" sldId="399"/>
        </pc:sldMkLst>
      </pc:sldChg>
      <pc:sldChg chg="addSp delSp modSp add mod">
        <pc:chgData name="Kristen Borrelli" userId="b0f50b66-b4df-44e7-b616-f13ec13b289a" providerId="ADAL" clId="{977CDD5A-65BD-4A54-A6CC-5A344E3F06E7}" dt="2025-01-24T21:50:19.428" v="4162" actId="20577"/>
        <pc:sldMkLst>
          <pc:docMk/>
          <pc:sldMk cId="1588052014" sldId="400"/>
        </pc:sldMkLst>
        <pc:spChg chg="mod">
          <ac:chgData name="Kristen Borrelli" userId="b0f50b66-b4df-44e7-b616-f13ec13b289a" providerId="ADAL" clId="{977CDD5A-65BD-4A54-A6CC-5A344E3F06E7}" dt="2025-01-23T17:31:03.947" v="2214" actId="20577"/>
          <ac:spMkLst>
            <pc:docMk/>
            <pc:sldMk cId="1588052014" sldId="400"/>
            <ac:spMk id="4" creationId="{25039200-0DF3-9305-ED53-2EA0D32614C1}"/>
          </ac:spMkLst>
        </pc:spChg>
        <pc:spChg chg="add mod">
          <ac:chgData name="Kristen Borrelli" userId="b0f50b66-b4df-44e7-b616-f13ec13b289a" providerId="ADAL" clId="{977CDD5A-65BD-4A54-A6CC-5A344E3F06E7}" dt="2025-01-23T20:41:07.176" v="3097" actId="20577"/>
          <ac:spMkLst>
            <pc:docMk/>
            <pc:sldMk cId="1588052014" sldId="400"/>
            <ac:spMk id="6" creationId="{C99E2CB7-6487-ABD4-6A01-16EF00FD3920}"/>
          </ac:spMkLst>
        </pc:spChg>
        <pc:spChg chg="add mod">
          <ac:chgData name="Kristen Borrelli" userId="b0f50b66-b4df-44e7-b616-f13ec13b289a" providerId="ADAL" clId="{977CDD5A-65BD-4A54-A6CC-5A344E3F06E7}" dt="2025-01-23T17:38:34.286" v="2863" actId="20577"/>
          <ac:spMkLst>
            <pc:docMk/>
            <pc:sldMk cId="1588052014" sldId="400"/>
            <ac:spMk id="7" creationId="{5229CC9B-933B-8D08-0920-53C8211FF911}"/>
          </ac:spMkLst>
        </pc:spChg>
        <pc:spChg chg="add mod">
          <ac:chgData name="Kristen Borrelli" userId="b0f50b66-b4df-44e7-b616-f13ec13b289a" providerId="ADAL" clId="{977CDD5A-65BD-4A54-A6CC-5A344E3F06E7}" dt="2025-01-24T21:50:19.428" v="4162" actId="20577"/>
          <ac:spMkLst>
            <pc:docMk/>
            <pc:sldMk cId="1588052014" sldId="400"/>
            <ac:spMk id="8" creationId="{2C14D330-7A56-3E65-E26B-EB96BFC5F860}"/>
          </ac:spMkLst>
        </pc:spChg>
      </pc:sldChg>
      <pc:sldChg chg="add">
        <pc:chgData name="Kristen Borrelli" userId="b0f50b66-b4df-44e7-b616-f13ec13b289a" providerId="ADAL" clId="{977CDD5A-65BD-4A54-A6CC-5A344E3F06E7}" dt="2025-01-23T17:40:39.230" v="2971" actId="2890"/>
        <pc:sldMkLst>
          <pc:docMk/>
          <pc:sldMk cId="1645795267" sldId="401"/>
        </pc:sldMkLst>
      </pc:sldChg>
      <pc:sldChg chg="addSp delSp modSp add mod modClrScheme modShow chgLayout">
        <pc:chgData name="Kristen Borrelli" userId="b0f50b66-b4df-44e7-b616-f13ec13b289a" providerId="ADAL" clId="{977CDD5A-65BD-4A54-A6CC-5A344E3F06E7}" dt="2025-01-24T21:50:42.550" v="4163" actId="729"/>
        <pc:sldMkLst>
          <pc:docMk/>
          <pc:sldMk cId="3544009038" sldId="402"/>
        </pc:sldMkLst>
        <pc:spChg chg="ord">
          <ac:chgData name="Kristen Borrelli" userId="b0f50b66-b4df-44e7-b616-f13ec13b289a" providerId="ADAL" clId="{977CDD5A-65BD-4A54-A6CC-5A344E3F06E7}" dt="2025-01-23T17:42:56.240" v="3030" actId="26606"/>
          <ac:spMkLst>
            <pc:docMk/>
            <pc:sldMk cId="3544009038" sldId="402"/>
            <ac:spMk id="5" creationId="{D19B109F-A0B8-F97E-AA5F-8CBE00F7FFFE}"/>
          </ac:spMkLst>
        </pc:spChg>
        <pc:picChg chg="add mod">
          <ac:chgData name="Kristen Borrelli" userId="b0f50b66-b4df-44e7-b616-f13ec13b289a" providerId="ADAL" clId="{977CDD5A-65BD-4A54-A6CC-5A344E3F06E7}" dt="2025-01-23T17:42:56.240" v="3030" actId="26606"/>
          <ac:picMkLst>
            <pc:docMk/>
            <pc:sldMk cId="3544009038" sldId="402"/>
            <ac:picMk id="14" creationId="{1DB43792-E6AF-DC6C-6EEB-DED38C9A257E}"/>
          </ac:picMkLst>
        </pc:picChg>
      </pc:sldChg>
      <pc:sldChg chg="addSp delSp modSp add del mod ord">
        <pc:chgData name="Kristen Borrelli" userId="b0f50b66-b4df-44e7-b616-f13ec13b289a" providerId="ADAL" clId="{977CDD5A-65BD-4A54-A6CC-5A344E3F06E7}" dt="2025-01-23T20:37:28.273" v="3089" actId="1035"/>
        <pc:sldMkLst>
          <pc:docMk/>
          <pc:sldMk cId="4272569528" sldId="403"/>
        </pc:sldMkLst>
        <pc:spChg chg="ord">
          <ac:chgData name="Kristen Borrelli" userId="b0f50b66-b4df-44e7-b616-f13ec13b289a" providerId="ADAL" clId="{977CDD5A-65BD-4A54-A6CC-5A344E3F06E7}" dt="2025-01-23T20:31:57.089" v="3076" actId="26606"/>
          <ac:spMkLst>
            <pc:docMk/>
            <pc:sldMk cId="4272569528" sldId="403"/>
            <ac:spMk id="5" creationId="{D19B109F-A0B8-F97E-AA5F-8CBE00F7FFFE}"/>
          </ac:spMkLst>
        </pc:spChg>
        <pc:picChg chg="add mod">
          <ac:chgData name="Kristen Borrelli" userId="b0f50b66-b4df-44e7-b616-f13ec13b289a" providerId="ADAL" clId="{977CDD5A-65BD-4A54-A6CC-5A344E3F06E7}" dt="2025-01-23T20:31:57.089" v="3076" actId="26606"/>
          <ac:picMkLst>
            <pc:docMk/>
            <pc:sldMk cId="4272569528" sldId="403"/>
            <ac:picMk id="10" creationId="{1FC46527-FBCA-E54E-9C67-3AAE4C8F7F6C}"/>
          </ac:picMkLst>
        </pc:picChg>
        <pc:picChg chg="add mod">
          <ac:chgData name="Kristen Borrelli" userId="b0f50b66-b4df-44e7-b616-f13ec13b289a" providerId="ADAL" clId="{977CDD5A-65BD-4A54-A6CC-5A344E3F06E7}" dt="2025-01-23T20:37:28.273" v="3089" actId="1035"/>
          <ac:picMkLst>
            <pc:docMk/>
            <pc:sldMk cId="4272569528" sldId="403"/>
            <ac:picMk id="12" creationId="{A20D0AE0-37CA-CDFA-A295-41B416195B14}"/>
          </ac:picMkLst>
        </pc:picChg>
      </pc:sldChg>
      <pc:sldChg chg="addSp delSp modSp add mod ord modClrScheme chgLayout">
        <pc:chgData name="Kristen Borrelli" userId="b0f50b66-b4df-44e7-b616-f13ec13b289a" providerId="ADAL" clId="{977CDD5A-65BD-4A54-A6CC-5A344E3F06E7}" dt="2025-01-24T21:34:06.172" v="3788" actId="20577"/>
        <pc:sldMkLst>
          <pc:docMk/>
          <pc:sldMk cId="3159040994" sldId="404"/>
        </pc:sldMkLst>
        <pc:spChg chg="mod ord">
          <ac:chgData name="Kristen Borrelli" userId="b0f50b66-b4df-44e7-b616-f13ec13b289a" providerId="ADAL" clId="{977CDD5A-65BD-4A54-A6CC-5A344E3F06E7}" dt="2025-01-24T21:32:37.677" v="3646" actId="26606"/>
          <ac:spMkLst>
            <pc:docMk/>
            <pc:sldMk cId="3159040994" sldId="404"/>
            <ac:spMk id="4" creationId="{25039200-0DF3-9305-ED53-2EA0D32614C1}"/>
          </ac:spMkLst>
        </pc:spChg>
        <pc:spChg chg="ord">
          <ac:chgData name="Kristen Borrelli" userId="b0f50b66-b4df-44e7-b616-f13ec13b289a" providerId="ADAL" clId="{977CDD5A-65BD-4A54-A6CC-5A344E3F06E7}" dt="2025-01-24T21:32:37.677" v="3646" actId="26606"/>
          <ac:spMkLst>
            <pc:docMk/>
            <pc:sldMk cId="3159040994" sldId="404"/>
            <ac:spMk id="5" creationId="{D19B109F-A0B8-F97E-AA5F-8CBE00F7FFFE}"/>
          </ac:spMkLst>
        </pc:spChg>
        <pc:spChg chg="mod ord">
          <ac:chgData name="Kristen Borrelli" userId="b0f50b66-b4df-44e7-b616-f13ec13b289a" providerId="ADAL" clId="{977CDD5A-65BD-4A54-A6CC-5A344E3F06E7}" dt="2025-01-24T21:34:06.172" v="3788" actId="20577"/>
          <ac:spMkLst>
            <pc:docMk/>
            <pc:sldMk cId="3159040994" sldId="404"/>
            <ac:spMk id="7" creationId="{FDAEBBC0-B4C9-FF24-4334-455858414CAD}"/>
          </ac:spMkLst>
        </pc:spChg>
        <pc:picChg chg="add mod ord">
          <ac:chgData name="Kristen Borrelli" userId="b0f50b66-b4df-44e7-b616-f13ec13b289a" providerId="ADAL" clId="{977CDD5A-65BD-4A54-A6CC-5A344E3F06E7}" dt="2025-01-24T21:33:06.462" v="3653" actId="1076"/>
          <ac:picMkLst>
            <pc:docMk/>
            <pc:sldMk cId="3159040994" sldId="404"/>
            <ac:picMk id="10" creationId="{CF321AC4-7F62-1BFB-B8ED-3A17A738CE77}"/>
          </ac:picMkLst>
        </pc:picChg>
      </pc:sldChg>
      <pc:sldChg chg="delSp modSp add del mod ord">
        <pc:chgData name="Kristen Borrelli" userId="b0f50b66-b4df-44e7-b616-f13ec13b289a" providerId="ADAL" clId="{977CDD5A-65BD-4A54-A6CC-5A344E3F06E7}" dt="2025-01-24T21:48:46.664" v="4152" actId="2696"/>
        <pc:sldMkLst>
          <pc:docMk/>
          <pc:sldMk cId="2425472888" sldId="405"/>
        </pc:sldMkLst>
      </pc:sldChg>
      <pc:sldChg chg="delSp modSp add mod">
        <pc:chgData name="Kristen Borrelli" userId="b0f50b66-b4df-44e7-b616-f13ec13b289a" providerId="ADAL" clId="{977CDD5A-65BD-4A54-A6CC-5A344E3F06E7}" dt="2025-01-24T21:51:07.029" v="4168" actId="20577"/>
        <pc:sldMkLst>
          <pc:docMk/>
          <pc:sldMk cId="463210977" sldId="406"/>
        </pc:sldMkLst>
        <pc:spChg chg="mod">
          <ac:chgData name="Kristen Borrelli" userId="b0f50b66-b4df-44e7-b616-f13ec13b289a" providerId="ADAL" clId="{977CDD5A-65BD-4A54-A6CC-5A344E3F06E7}" dt="2025-01-24T21:36:11.996" v="3910" actId="20577"/>
          <ac:spMkLst>
            <pc:docMk/>
            <pc:sldMk cId="463210977" sldId="406"/>
            <ac:spMk id="4" creationId="{25039200-0DF3-9305-ED53-2EA0D32614C1}"/>
          </ac:spMkLst>
        </pc:spChg>
        <pc:spChg chg="mod">
          <ac:chgData name="Kristen Borrelli" userId="b0f50b66-b4df-44e7-b616-f13ec13b289a" providerId="ADAL" clId="{977CDD5A-65BD-4A54-A6CC-5A344E3F06E7}" dt="2025-01-24T21:51:07.029" v="4168" actId="20577"/>
          <ac:spMkLst>
            <pc:docMk/>
            <pc:sldMk cId="463210977" sldId="406"/>
            <ac:spMk id="7" creationId="{FDAEBBC0-B4C9-FF24-4334-455858414CAD}"/>
          </ac:spMkLst>
        </pc:spChg>
      </pc:sldChg>
      <pc:sldChg chg="addSp modSp add mod">
        <pc:chgData name="Kristen Borrelli" userId="b0f50b66-b4df-44e7-b616-f13ec13b289a" providerId="ADAL" clId="{977CDD5A-65BD-4A54-A6CC-5A344E3F06E7}" dt="2025-01-24T21:55:51.022" v="4351" actId="14100"/>
        <pc:sldMkLst>
          <pc:docMk/>
          <pc:sldMk cId="853764485" sldId="407"/>
        </pc:sldMkLst>
        <pc:spChg chg="add mod">
          <ac:chgData name="Kristen Borrelli" userId="b0f50b66-b4df-44e7-b616-f13ec13b289a" providerId="ADAL" clId="{977CDD5A-65BD-4A54-A6CC-5A344E3F06E7}" dt="2025-01-24T21:55:51.022" v="4351" actId="14100"/>
          <ac:spMkLst>
            <pc:docMk/>
            <pc:sldMk cId="853764485" sldId="407"/>
            <ac:spMk id="2" creationId="{7E50C101-1C41-BB09-3C72-89DF87B0B5BE}"/>
          </ac:spMkLst>
        </pc:spChg>
        <pc:spChg chg="mod">
          <ac:chgData name="Kristen Borrelli" userId="b0f50b66-b4df-44e7-b616-f13ec13b289a" providerId="ADAL" clId="{977CDD5A-65BD-4A54-A6CC-5A344E3F06E7}" dt="2025-01-24T21:46:35.351" v="4060" actId="20577"/>
          <ac:spMkLst>
            <pc:docMk/>
            <pc:sldMk cId="853764485" sldId="407"/>
            <ac:spMk id="4" creationId="{25039200-0DF3-9305-ED53-2EA0D32614C1}"/>
          </ac:spMkLst>
        </pc:spChg>
        <pc:spChg chg="mod">
          <ac:chgData name="Kristen Borrelli" userId="b0f50b66-b4df-44e7-b616-f13ec13b289a" providerId="ADAL" clId="{977CDD5A-65BD-4A54-A6CC-5A344E3F06E7}" dt="2025-01-24T21:50:52.053" v="4164"/>
          <ac:spMkLst>
            <pc:docMk/>
            <pc:sldMk cId="853764485" sldId="407"/>
            <ac:spMk id="7" creationId="{FDAEBBC0-B4C9-FF24-4334-455858414CAD}"/>
          </ac:spMkLst>
        </pc:spChg>
      </pc:sldChg>
      <pc:sldChg chg="add">
        <pc:chgData name="Kristen Borrelli" userId="b0f50b66-b4df-44e7-b616-f13ec13b289a" providerId="ADAL" clId="{977CDD5A-65BD-4A54-A6CC-5A344E3F06E7}" dt="2025-01-24T21:43:12.232" v="4007" actId="2890"/>
        <pc:sldMkLst>
          <pc:docMk/>
          <pc:sldMk cId="1775997135" sldId="408"/>
        </pc:sldMkLst>
      </pc:sldChg>
      <pc:sldChg chg="modSp add mod ord">
        <pc:chgData name="Kristen Borrelli" userId="b0f50b66-b4df-44e7-b616-f13ec13b289a" providerId="ADAL" clId="{977CDD5A-65BD-4A54-A6CC-5A344E3F06E7}" dt="2025-01-27T20:26:13.343" v="5077" actId="20577"/>
        <pc:sldMkLst>
          <pc:docMk/>
          <pc:sldMk cId="1276981167" sldId="409"/>
        </pc:sldMkLst>
        <pc:spChg chg="mod">
          <ac:chgData name="Kristen Borrelli" userId="b0f50b66-b4df-44e7-b616-f13ec13b289a" providerId="ADAL" clId="{977CDD5A-65BD-4A54-A6CC-5A344E3F06E7}" dt="2025-01-27T20:26:13.343" v="5077" actId="20577"/>
          <ac:spMkLst>
            <pc:docMk/>
            <pc:sldMk cId="1276981167" sldId="409"/>
            <ac:spMk id="5" creationId="{397A66E9-50D3-A81D-1A49-5296D52278EA}"/>
          </ac:spMkLst>
        </pc:spChg>
        <pc:spChg chg="mod">
          <ac:chgData name="Kristen Borrelli" userId="b0f50b66-b4df-44e7-b616-f13ec13b289a" providerId="ADAL" clId="{977CDD5A-65BD-4A54-A6CC-5A344E3F06E7}" dt="2025-01-27T18:51:52.678" v="5070" actId="20577"/>
          <ac:spMkLst>
            <pc:docMk/>
            <pc:sldMk cId="1276981167" sldId="409"/>
            <ac:spMk id="6" creationId="{427BCA62-CA6D-BA0B-22EE-906F54FAD513}"/>
          </ac:spMkLst>
        </pc:spChg>
      </pc:sldChg>
      <pc:sldChg chg="modSp add mod ord">
        <pc:chgData name="Kristen Borrelli" userId="b0f50b66-b4df-44e7-b616-f13ec13b289a" providerId="ADAL" clId="{977CDD5A-65BD-4A54-A6CC-5A344E3F06E7}" dt="2025-01-24T22:05:08.884" v="4968" actId="20577"/>
        <pc:sldMkLst>
          <pc:docMk/>
          <pc:sldMk cId="4027339330" sldId="410"/>
        </pc:sldMkLst>
        <pc:spChg chg="mod">
          <ac:chgData name="Kristen Borrelli" userId="b0f50b66-b4df-44e7-b616-f13ec13b289a" providerId="ADAL" clId="{977CDD5A-65BD-4A54-A6CC-5A344E3F06E7}" dt="2025-01-24T22:01:51.710" v="4647" actId="20577"/>
          <ac:spMkLst>
            <pc:docMk/>
            <pc:sldMk cId="4027339330" sldId="410"/>
            <ac:spMk id="12" creationId="{607BBCCF-2861-5764-859B-36D69A3E1F24}"/>
          </ac:spMkLst>
        </pc:spChg>
        <pc:spChg chg="mod">
          <ac:chgData name="Kristen Borrelli" userId="b0f50b66-b4df-44e7-b616-f13ec13b289a" providerId="ADAL" clId="{977CDD5A-65BD-4A54-A6CC-5A344E3F06E7}" dt="2025-01-24T22:04:40.173" v="4894" actId="20577"/>
          <ac:spMkLst>
            <pc:docMk/>
            <pc:sldMk cId="4027339330" sldId="410"/>
            <ac:spMk id="14" creationId="{CCE71E85-9F83-A1BF-20FE-35A039784491}"/>
          </ac:spMkLst>
        </pc:spChg>
        <pc:spChg chg="mod">
          <ac:chgData name="Kristen Borrelli" userId="b0f50b66-b4df-44e7-b616-f13ec13b289a" providerId="ADAL" clId="{977CDD5A-65BD-4A54-A6CC-5A344E3F06E7}" dt="2025-01-24T22:04:47.378" v="4911" actId="20577"/>
          <ac:spMkLst>
            <pc:docMk/>
            <pc:sldMk cId="4027339330" sldId="410"/>
            <ac:spMk id="15" creationId="{F709EC89-4187-647A-E790-10A214BF581C}"/>
          </ac:spMkLst>
        </pc:spChg>
        <pc:spChg chg="mod">
          <ac:chgData name="Kristen Borrelli" userId="b0f50b66-b4df-44e7-b616-f13ec13b289a" providerId="ADAL" clId="{977CDD5A-65BD-4A54-A6CC-5A344E3F06E7}" dt="2025-01-24T22:04:57.613" v="4942" actId="20577"/>
          <ac:spMkLst>
            <pc:docMk/>
            <pc:sldMk cId="4027339330" sldId="410"/>
            <ac:spMk id="16" creationId="{DD897A1D-5CEE-3D9D-B7B2-0B128A82D1F3}"/>
          </ac:spMkLst>
        </pc:spChg>
        <pc:spChg chg="mod">
          <ac:chgData name="Kristen Borrelli" userId="b0f50b66-b4df-44e7-b616-f13ec13b289a" providerId="ADAL" clId="{977CDD5A-65BD-4A54-A6CC-5A344E3F06E7}" dt="2025-01-24T22:05:08.884" v="4968" actId="20577"/>
          <ac:spMkLst>
            <pc:docMk/>
            <pc:sldMk cId="4027339330" sldId="410"/>
            <ac:spMk id="17" creationId="{9BF81D75-D6D1-82AC-A184-B3D9B33D5465}"/>
          </ac:spMkLst>
        </pc:spChg>
      </pc:sldChg>
      <pc:sldChg chg="add">
        <pc:chgData name="Kristen Borrelli" userId="b0f50b66-b4df-44e7-b616-f13ec13b289a" providerId="ADAL" clId="{977CDD5A-65BD-4A54-A6CC-5A344E3F06E7}" dt="2025-01-29T22:40:48.922" v="5078" actId="2890"/>
        <pc:sldMkLst>
          <pc:docMk/>
          <pc:sldMk cId="3852469439" sldId="411"/>
        </pc:sldMkLst>
      </pc:sldChg>
    </pc:docChg>
  </pc:docChgLst>
  <pc:docChgLst>
    <pc:chgData name="Kristen Borrelli" userId="b0f50b66-b4df-44e7-b616-f13ec13b289a" providerId="ADAL" clId="{F7E3CE32-A1DE-479C-B95C-E561B141E983}"/>
    <pc:docChg chg="undo custSel addSld delSld modSld sldOrd">
      <pc:chgData name="Kristen Borrelli" userId="b0f50b66-b4df-44e7-b616-f13ec13b289a" providerId="ADAL" clId="{F7E3CE32-A1DE-479C-B95C-E561B141E983}" dt="2025-02-11T13:58:26.694" v="1272" actId="20577"/>
      <pc:docMkLst>
        <pc:docMk/>
      </pc:docMkLst>
      <pc:sldChg chg="add del ord">
        <pc:chgData name="Kristen Borrelli" userId="b0f50b66-b4df-44e7-b616-f13ec13b289a" providerId="ADAL" clId="{F7E3CE32-A1DE-479C-B95C-E561B141E983}" dt="2025-02-05T16:39:09.925" v="133"/>
        <pc:sldMkLst>
          <pc:docMk/>
          <pc:sldMk cId="0" sldId="260"/>
        </pc:sldMkLst>
      </pc:sldChg>
      <pc:sldChg chg="add del">
        <pc:chgData name="Kristen Borrelli" userId="b0f50b66-b4df-44e7-b616-f13ec13b289a" providerId="ADAL" clId="{F7E3CE32-A1DE-479C-B95C-E561B141E983}" dt="2025-01-31T20:29:15.974" v="90" actId="47"/>
        <pc:sldMkLst>
          <pc:docMk/>
          <pc:sldMk cId="139139906" sldId="378"/>
        </pc:sldMkLst>
      </pc:sldChg>
      <pc:sldChg chg="del">
        <pc:chgData name="Kristen Borrelli" userId="b0f50b66-b4df-44e7-b616-f13ec13b289a" providerId="ADAL" clId="{F7E3CE32-A1DE-479C-B95C-E561B141E983}" dt="2025-01-31T20:49:48.378" v="128" actId="47"/>
        <pc:sldMkLst>
          <pc:docMk/>
          <pc:sldMk cId="4240662131" sldId="382"/>
        </pc:sldMkLst>
      </pc:sldChg>
      <pc:sldChg chg="del">
        <pc:chgData name="Kristen Borrelli" userId="b0f50b66-b4df-44e7-b616-f13ec13b289a" providerId="ADAL" clId="{F7E3CE32-A1DE-479C-B95C-E561B141E983}" dt="2025-01-31T20:29:46.900" v="96" actId="47"/>
        <pc:sldMkLst>
          <pc:docMk/>
          <pc:sldMk cId="902945986" sldId="383"/>
        </pc:sldMkLst>
      </pc:sldChg>
      <pc:sldChg chg="modSp mod">
        <pc:chgData name="Kristen Borrelli" userId="b0f50b66-b4df-44e7-b616-f13ec13b289a" providerId="ADAL" clId="{F7E3CE32-A1DE-479C-B95C-E561B141E983}" dt="2025-02-11T13:58:26.694" v="1272" actId="20577"/>
        <pc:sldMkLst>
          <pc:docMk/>
          <pc:sldMk cId="727555040" sldId="384"/>
        </pc:sldMkLst>
        <pc:spChg chg="mod">
          <ac:chgData name="Kristen Borrelli" userId="b0f50b66-b4df-44e7-b616-f13ec13b289a" providerId="ADAL" clId="{F7E3CE32-A1DE-479C-B95C-E561B141E983}" dt="2025-02-11T13:58:26.694" v="1272" actId="20577"/>
          <ac:spMkLst>
            <pc:docMk/>
            <pc:sldMk cId="727555040" sldId="384"/>
            <ac:spMk id="6" creationId="{A90129F4-8E05-2E18-26AE-0884F386C705}"/>
          </ac:spMkLst>
        </pc:spChg>
      </pc:sldChg>
      <pc:sldChg chg="del">
        <pc:chgData name="Kristen Borrelli" userId="b0f50b66-b4df-44e7-b616-f13ec13b289a" providerId="ADAL" clId="{F7E3CE32-A1DE-479C-B95C-E561B141E983}" dt="2025-01-31T20:29:44.151" v="94" actId="47"/>
        <pc:sldMkLst>
          <pc:docMk/>
          <pc:sldMk cId="3796478743" sldId="385"/>
        </pc:sldMkLst>
      </pc:sldChg>
      <pc:sldChg chg="del">
        <pc:chgData name="Kristen Borrelli" userId="b0f50b66-b4df-44e7-b616-f13ec13b289a" providerId="ADAL" clId="{F7E3CE32-A1DE-479C-B95C-E561B141E983}" dt="2025-01-31T20:29:54.252" v="101" actId="47"/>
        <pc:sldMkLst>
          <pc:docMk/>
          <pc:sldMk cId="2568131322" sldId="389"/>
        </pc:sldMkLst>
      </pc:sldChg>
      <pc:sldChg chg="ord">
        <pc:chgData name="Kristen Borrelli" userId="b0f50b66-b4df-44e7-b616-f13ec13b289a" providerId="ADAL" clId="{F7E3CE32-A1DE-479C-B95C-E561B141E983}" dt="2025-01-31T20:29:09.769" v="89"/>
        <pc:sldMkLst>
          <pc:docMk/>
          <pc:sldMk cId="3603997516" sldId="390"/>
        </pc:sldMkLst>
      </pc:sldChg>
      <pc:sldChg chg="del">
        <pc:chgData name="Kristen Borrelli" userId="b0f50b66-b4df-44e7-b616-f13ec13b289a" providerId="ADAL" clId="{F7E3CE32-A1DE-479C-B95C-E561B141E983}" dt="2025-01-31T20:29:45.983" v="95" actId="47"/>
        <pc:sldMkLst>
          <pc:docMk/>
          <pc:sldMk cId="310354914" sldId="391"/>
        </pc:sldMkLst>
      </pc:sldChg>
      <pc:sldChg chg="del">
        <pc:chgData name="Kristen Borrelli" userId="b0f50b66-b4df-44e7-b616-f13ec13b289a" providerId="ADAL" clId="{F7E3CE32-A1DE-479C-B95C-E561B141E983}" dt="2025-01-31T20:29:50.752" v="99" actId="47"/>
        <pc:sldMkLst>
          <pc:docMk/>
          <pc:sldMk cId="1980015879" sldId="392"/>
        </pc:sldMkLst>
      </pc:sldChg>
      <pc:sldChg chg="del ord">
        <pc:chgData name="Kristen Borrelli" userId="b0f50b66-b4df-44e7-b616-f13ec13b289a" providerId="ADAL" clId="{F7E3CE32-A1DE-479C-B95C-E561B141E983}" dt="2025-01-31T20:16:42.556" v="63" actId="47"/>
        <pc:sldMkLst>
          <pc:docMk/>
          <pc:sldMk cId="4122272548" sldId="394"/>
        </pc:sldMkLst>
      </pc:sldChg>
      <pc:sldChg chg="del">
        <pc:chgData name="Kristen Borrelli" userId="b0f50b66-b4df-44e7-b616-f13ec13b289a" providerId="ADAL" clId="{F7E3CE32-A1DE-479C-B95C-E561B141E983}" dt="2025-01-31T20:29:49.564" v="98" actId="47"/>
        <pc:sldMkLst>
          <pc:docMk/>
          <pc:sldMk cId="987359142" sldId="395"/>
        </pc:sldMkLst>
      </pc:sldChg>
      <pc:sldChg chg="modSp mod">
        <pc:chgData name="Kristen Borrelli" userId="b0f50b66-b4df-44e7-b616-f13ec13b289a" providerId="ADAL" clId="{F7E3CE32-A1DE-479C-B95C-E561B141E983}" dt="2025-01-31T20:17:42.638" v="70" actId="20577"/>
        <pc:sldMkLst>
          <pc:docMk/>
          <pc:sldMk cId="196524466" sldId="396"/>
        </pc:sldMkLst>
        <pc:spChg chg="mod">
          <ac:chgData name="Kristen Borrelli" userId="b0f50b66-b4df-44e7-b616-f13ec13b289a" providerId="ADAL" clId="{F7E3CE32-A1DE-479C-B95C-E561B141E983}" dt="2025-01-31T20:17:42.638" v="70" actId="20577"/>
          <ac:spMkLst>
            <pc:docMk/>
            <pc:sldMk cId="196524466" sldId="396"/>
            <ac:spMk id="6" creationId="{56436B1F-943B-F919-364E-62B9AC3295D0}"/>
          </ac:spMkLst>
        </pc:spChg>
      </pc:sldChg>
      <pc:sldChg chg="modSp mod">
        <pc:chgData name="Kristen Borrelli" userId="b0f50b66-b4df-44e7-b616-f13ec13b289a" providerId="ADAL" clId="{F7E3CE32-A1DE-479C-B95C-E561B141E983}" dt="2025-01-31T20:18:07.525" v="71" actId="1076"/>
        <pc:sldMkLst>
          <pc:docMk/>
          <pc:sldMk cId="3758056029" sldId="397"/>
        </pc:sldMkLst>
        <pc:picChg chg="mod">
          <ac:chgData name="Kristen Borrelli" userId="b0f50b66-b4df-44e7-b616-f13ec13b289a" providerId="ADAL" clId="{F7E3CE32-A1DE-479C-B95C-E561B141E983}" dt="2025-01-31T20:18:07.525" v="71" actId="1076"/>
          <ac:picMkLst>
            <pc:docMk/>
            <pc:sldMk cId="3758056029" sldId="397"/>
            <ac:picMk id="6" creationId="{37FB2550-7194-ECA2-4B54-C70D72B7FCB0}"/>
          </ac:picMkLst>
        </pc:picChg>
      </pc:sldChg>
      <pc:sldChg chg="del">
        <pc:chgData name="Kristen Borrelli" userId="b0f50b66-b4df-44e7-b616-f13ec13b289a" providerId="ADAL" clId="{F7E3CE32-A1DE-479C-B95C-E561B141E983}" dt="2025-01-31T20:29:48.685" v="97" actId="47"/>
        <pc:sldMkLst>
          <pc:docMk/>
          <pc:sldMk cId="3167969791" sldId="399"/>
        </pc:sldMkLst>
      </pc:sldChg>
      <pc:sldChg chg="add del">
        <pc:chgData name="Kristen Borrelli" userId="b0f50b66-b4df-44e7-b616-f13ec13b289a" providerId="ADAL" clId="{F7E3CE32-A1DE-479C-B95C-E561B141E983}" dt="2025-01-31T20:27:46.313" v="83" actId="47"/>
        <pc:sldMkLst>
          <pc:docMk/>
          <pc:sldMk cId="1645795267" sldId="401"/>
        </pc:sldMkLst>
      </pc:sldChg>
      <pc:sldChg chg="addSp delSp modSp mod">
        <pc:chgData name="Kristen Borrelli" userId="b0f50b66-b4df-44e7-b616-f13ec13b289a" providerId="ADAL" clId="{F7E3CE32-A1DE-479C-B95C-E561B141E983}" dt="2025-01-31T20:16:10.042" v="48" actId="1076"/>
        <pc:sldMkLst>
          <pc:docMk/>
          <pc:sldMk cId="463210977" sldId="406"/>
        </pc:sldMkLst>
        <pc:picChg chg="add mod">
          <ac:chgData name="Kristen Borrelli" userId="b0f50b66-b4df-44e7-b616-f13ec13b289a" providerId="ADAL" clId="{F7E3CE32-A1DE-479C-B95C-E561B141E983}" dt="2025-01-31T20:16:10.042" v="48" actId="1076"/>
          <ac:picMkLst>
            <pc:docMk/>
            <pc:sldMk cId="463210977" sldId="406"/>
            <ac:picMk id="10" creationId="{DBCF0111-195B-037E-FEAF-BE83324363CA}"/>
          </ac:picMkLst>
        </pc:picChg>
        <pc:picChg chg="add mod">
          <ac:chgData name="Kristen Borrelli" userId="b0f50b66-b4df-44e7-b616-f13ec13b289a" providerId="ADAL" clId="{F7E3CE32-A1DE-479C-B95C-E561B141E983}" dt="2025-01-31T20:15:22.826" v="41" actId="1076"/>
          <ac:picMkLst>
            <pc:docMk/>
            <pc:sldMk cId="463210977" sldId="406"/>
            <ac:picMk id="12" creationId="{CEFF2F16-2E8C-C6B7-5F12-572C0EA01134}"/>
          </ac:picMkLst>
        </pc:picChg>
      </pc:sldChg>
      <pc:sldChg chg="modSp mod">
        <pc:chgData name="Kristen Borrelli" userId="b0f50b66-b4df-44e7-b616-f13ec13b289a" providerId="ADAL" clId="{F7E3CE32-A1DE-479C-B95C-E561B141E983}" dt="2025-01-31T20:33:03.423" v="110" actId="20577"/>
        <pc:sldMkLst>
          <pc:docMk/>
          <pc:sldMk cId="853764485" sldId="407"/>
        </pc:sldMkLst>
        <pc:spChg chg="mod">
          <ac:chgData name="Kristen Borrelli" userId="b0f50b66-b4df-44e7-b616-f13ec13b289a" providerId="ADAL" clId="{F7E3CE32-A1DE-479C-B95C-E561B141E983}" dt="2025-01-31T20:33:03.423" v="110" actId="20577"/>
          <ac:spMkLst>
            <pc:docMk/>
            <pc:sldMk cId="853764485" sldId="407"/>
            <ac:spMk id="2" creationId="{7E50C101-1C41-BB09-3C72-89DF87B0B5BE}"/>
          </ac:spMkLst>
        </pc:spChg>
      </pc:sldChg>
      <pc:sldChg chg="addSp delSp modSp mod">
        <pc:chgData name="Kristen Borrelli" userId="b0f50b66-b4df-44e7-b616-f13ec13b289a" providerId="ADAL" clId="{F7E3CE32-A1DE-479C-B95C-E561B141E983}" dt="2025-01-31T20:05:04.900" v="24" actId="1076"/>
        <pc:sldMkLst>
          <pc:docMk/>
          <pc:sldMk cId="1775997135" sldId="408"/>
        </pc:sldMkLst>
        <pc:picChg chg="add mod">
          <ac:chgData name="Kristen Borrelli" userId="b0f50b66-b4df-44e7-b616-f13ec13b289a" providerId="ADAL" clId="{F7E3CE32-A1DE-479C-B95C-E561B141E983}" dt="2025-01-31T20:05:04.900" v="24" actId="1076"/>
          <ac:picMkLst>
            <pc:docMk/>
            <pc:sldMk cId="1775997135" sldId="408"/>
            <ac:picMk id="8" creationId="{2180BA1D-06D2-D10A-A630-C7847088907D}"/>
          </ac:picMkLst>
        </pc:picChg>
        <pc:picChg chg="add mod">
          <ac:chgData name="Kristen Borrelli" userId="b0f50b66-b4df-44e7-b616-f13ec13b289a" providerId="ADAL" clId="{F7E3CE32-A1DE-479C-B95C-E561B141E983}" dt="2025-01-31T20:04:58.627" v="23" actId="1076"/>
          <ac:picMkLst>
            <pc:docMk/>
            <pc:sldMk cId="1775997135" sldId="408"/>
            <ac:picMk id="10" creationId="{95C6FCE6-FD6A-C7F6-1557-080F3530C54E}"/>
          </ac:picMkLst>
        </pc:picChg>
      </pc:sldChg>
      <pc:sldChg chg="modSp mod">
        <pc:chgData name="Kristen Borrelli" userId="b0f50b66-b4df-44e7-b616-f13ec13b289a" providerId="ADAL" clId="{F7E3CE32-A1DE-479C-B95C-E561B141E983}" dt="2025-02-11T13:56:33.081" v="1247" actId="20577"/>
        <pc:sldMkLst>
          <pc:docMk/>
          <pc:sldMk cId="4027339330" sldId="410"/>
        </pc:sldMkLst>
        <pc:spChg chg="mod">
          <ac:chgData name="Kristen Borrelli" userId="b0f50b66-b4df-44e7-b616-f13ec13b289a" providerId="ADAL" clId="{F7E3CE32-A1DE-479C-B95C-E561B141E983}" dt="2025-02-11T13:56:33.081" v="1247" actId="20577"/>
          <ac:spMkLst>
            <pc:docMk/>
            <pc:sldMk cId="4027339330" sldId="410"/>
            <ac:spMk id="16" creationId="{DD897A1D-5CEE-3D9D-B7B2-0B128A82D1F3}"/>
          </ac:spMkLst>
        </pc:spChg>
      </pc:sldChg>
      <pc:sldChg chg="modSp del mod">
        <pc:chgData name="Kristen Borrelli" userId="b0f50b66-b4df-44e7-b616-f13ec13b289a" providerId="ADAL" clId="{F7E3CE32-A1DE-479C-B95C-E561B141E983}" dt="2025-01-31T20:29:52.672" v="100" actId="47"/>
        <pc:sldMkLst>
          <pc:docMk/>
          <pc:sldMk cId="3852469439" sldId="411"/>
        </pc:sldMkLst>
      </pc:sldChg>
      <pc:sldChg chg="modSp add mod ord">
        <pc:chgData name="Kristen Borrelli" userId="b0f50b66-b4df-44e7-b616-f13ec13b289a" providerId="ADAL" clId="{F7E3CE32-A1DE-479C-B95C-E561B141E983}" dt="2025-02-09T17:42:25.017" v="1230" actId="20577"/>
        <pc:sldMkLst>
          <pc:docMk/>
          <pc:sldMk cId="2677125064" sldId="412"/>
        </pc:sldMkLst>
        <pc:spChg chg="mod">
          <ac:chgData name="Kristen Borrelli" userId="b0f50b66-b4df-44e7-b616-f13ec13b289a" providerId="ADAL" clId="{F7E3CE32-A1DE-479C-B95C-E561B141E983}" dt="2025-02-09T17:42:25.017" v="1230" actId="20577"/>
          <ac:spMkLst>
            <pc:docMk/>
            <pc:sldMk cId="2677125064" sldId="412"/>
            <ac:spMk id="3" creationId="{5C79C5CE-896E-F642-D7E3-EA95B866D5FA}"/>
          </ac:spMkLst>
        </pc:spChg>
      </pc:sldChg>
      <pc:sldChg chg="add del ord">
        <pc:chgData name="Kristen Borrelli" userId="b0f50b66-b4df-44e7-b616-f13ec13b289a" providerId="ADAL" clId="{F7E3CE32-A1DE-479C-B95C-E561B141E983}" dt="2025-01-31T20:49:37.285" v="125" actId="47"/>
        <pc:sldMkLst>
          <pc:docMk/>
          <pc:sldMk cId="1752934086" sldId="413"/>
        </pc:sldMkLst>
      </pc:sldChg>
      <pc:sldChg chg="add ord">
        <pc:chgData name="Kristen Borrelli" userId="b0f50b66-b4df-44e7-b616-f13ec13b289a" providerId="ADAL" clId="{F7E3CE32-A1DE-479C-B95C-E561B141E983}" dt="2025-02-05T16:39:12.880" v="135"/>
        <pc:sldMkLst>
          <pc:docMk/>
          <pc:sldMk cId="978261178" sldId="414"/>
        </pc:sldMkLst>
      </pc:sldChg>
      <pc:sldChg chg="modSp add mod ord">
        <pc:chgData name="Kristen Borrelli" userId="b0f50b66-b4df-44e7-b616-f13ec13b289a" providerId="ADAL" clId="{F7E3CE32-A1DE-479C-B95C-E561B141E983}" dt="2025-01-31T20:49:45.810" v="127"/>
        <pc:sldMkLst>
          <pc:docMk/>
          <pc:sldMk cId="3323350505" sldId="415"/>
        </pc:sldMkLst>
        <pc:spChg chg="mod">
          <ac:chgData name="Kristen Borrelli" userId="b0f50b66-b4df-44e7-b616-f13ec13b289a" providerId="ADAL" clId="{F7E3CE32-A1DE-479C-B95C-E561B141E983}" dt="2025-01-31T20:49:22.529" v="121" actId="20577"/>
          <ac:spMkLst>
            <pc:docMk/>
            <pc:sldMk cId="3323350505" sldId="415"/>
            <ac:spMk id="3" creationId="{223548DB-2315-DA3C-80AD-845487118526}"/>
          </ac:spMkLst>
        </pc:spChg>
      </pc:sldChg>
      <pc:sldChg chg="add ord">
        <pc:chgData name="Kristen Borrelli" userId="b0f50b66-b4df-44e7-b616-f13ec13b289a" providerId="ADAL" clId="{F7E3CE32-A1DE-479C-B95C-E561B141E983}" dt="2025-01-31T20:49:35.851" v="124"/>
        <pc:sldMkLst>
          <pc:docMk/>
          <pc:sldMk cId="3018501993" sldId="416"/>
        </pc:sldMkLst>
      </pc:sldChg>
      <pc:sldChg chg="add">
        <pc:chgData name="Kristen Borrelli" userId="b0f50b66-b4df-44e7-b616-f13ec13b289a" providerId="ADAL" clId="{F7E3CE32-A1DE-479C-B95C-E561B141E983}" dt="2025-02-05T16:38:45.024" v="129" actId="2890"/>
        <pc:sldMkLst>
          <pc:docMk/>
          <pc:sldMk cId="4207429394" sldId="417"/>
        </pc:sldMkLst>
      </pc:sldChg>
      <pc:sldChg chg="add">
        <pc:chgData name="Kristen Borrelli" userId="b0f50b66-b4df-44e7-b616-f13ec13b289a" providerId="ADAL" clId="{F7E3CE32-A1DE-479C-B95C-E561B141E983}" dt="2025-02-05T16:38:50.605" v="130" actId="2890"/>
        <pc:sldMkLst>
          <pc:docMk/>
          <pc:sldMk cId="3374234227" sldId="418"/>
        </pc:sldMkLst>
      </pc:sldChg>
      <pc:sldChg chg="add">
        <pc:chgData name="Kristen Borrelli" userId="b0f50b66-b4df-44e7-b616-f13ec13b289a" providerId="ADAL" clId="{F7E3CE32-A1DE-479C-B95C-E561B141E983}" dt="2025-02-05T16:38:59.947" v="131" actId="2890"/>
        <pc:sldMkLst>
          <pc:docMk/>
          <pc:sldMk cId="77547605" sldId="419"/>
        </pc:sldMkLst>
      </pc:sldChg>
      <pc:sldChg chg="modSp add mod ord">
        <pc:chgData name="Kristen Borrelli" userId="b0f50b66-b4df-44e7-b616-f13ec13b289a" providerId="ADAL" clId="{F7E3CE32-A1DE-479C-B95C-E561B141E983}" dt="2025-02-07T20:53:37.862" v="881" actId="20577"/>
        <pc:sldMkLst>
          <pc:docMk/>
          <pc:sldMk cId="337542905" sldId="420"/>
        </pc:sldMkLst>
        <pc:spChg chg="mod">
          <ac:chgData name="Kristen Borrelli" userId="b0f50b66-b4df-44e7-b616-f13ec13b289a" providerId="ADAL" clId="{F7E3CE32-A1DE-479C-B95C-E561B141E983}" dt="2025-02-05T16:40:01.125" v="150" actId="20577"/>
          <ac:spMkLst>
            <pc:docMk/>
            <pc:sldMk cId="337542905" sldId="420"/>
            <ac:spMk id="5" creationId="{B6B6AA10-A3C2-D511-3734-36290154DA8C}"/>
          </ac:spMkLst>
        </pc:spChg>
        <pc:spChg chg="mod">
          <ac:chgData name="Kristen Borrelli" userId="b0f50b66-b4df-44e7-b616-f13ec13b289a" providerId="ADAL" clId="{F7E3CE32-A1DE-479C-B95C-E561B141E983}" dt="2025-02-07T20:53:37.862" v="881" actId="20577"/>
          <ac:spMkLst>
            <pc:docMk/>
            <pc:sldMk cId="337542905" sldId="420"/>
            <ac:spMk id="6" creationId="{4C8B83CC-06DE-E013-6C35-5AE1B797D5A2}"/>
          </ac:spMkLst>
        </pc:spChg>
      </pc:sldChg>
      <pc:sldChg chg="addSp delSp modSp add mod ord">
        <pc:chgData name="Kristen Borrelli" userId="b0f50b66-b4df-44e7-b616-f13ec13b289a" providerId="ADAL" clId="{F7E3CE32-A1DE-479C-B95C-E561B141E983}" dt="2025-02-09T17:02:09.488" v="1000"/>
        <pc:sldMkLst>
          <pc:docMk/>
          <pc:sldMk cId="353878088" sldId="421"/>
        </pc:sldMkLst>
        <pc:spChg chg="mod">
          <ac:chgData name="Kristen Borrelli" userId="b0f50b66-b4df-44e7-b616-f13ec13b289a" providerId="ADAL" clId="{F7E3CE32-A1DE-479C-B95C-E561B141E983}" dt="2025-02-06T18:59:04.680" v="362" actId="20577"/>
          <ac:spMkLst>
            <pc:docMk/>
            <pc:sldMk cId="353878088" sldId="421"/>
            <ac:spMk id="4" creationId="{044ACAC9-C206-A549-81E9-01F4E391EE38}"/>
          </ac:spMkLst>
        </pc:spChg>
        <pc:spChg chg="mod">
          <ac:chgData name="Kristen Borrelli" userId="b0f50b66-b4df-44e7-b616-f13ec13b289a" providerId="ADAL" clId="{F7E3CE32-A1DE-479C-B95C-E561B141E983}" dt="2025-02-06T18:59:26.818" v="433" actId="20577"/>
          <ac:spMkLst>
            <pc:docMk/>
            <pc:sldMk cId="353878088" sldId="421"/>
            <ac:spMk id="7" creationId="{7ED6481B-0848-82F9-92F3-6DC13899225F}"/>
          </ac:spMkLst>
        </pc:spChg>
        <pc:picChg chg="add">
          <ac:chgData name="Kristen Borrelli" userId="b0f50b66-b4df-44e7-b616-f13ec13b289a" providerId="ADAL" clId="{F7E3CE32-A1DE-479C-B95C-E561B141E983}" dt="2025-02-07T17:36:14.526" v="521" actId="22"/>
          <ac:picMkLst>
            <pc:docMk/>
            <pc:sldMk cId="353878088" sldId="421"/>
            <ac:picMk id="3" creationId="{9745AAB0-5F3B-720A-EB90-781B357339EE}"/>
          </ac:picMkLst>
        </pc:picChg>
      </pc:sldChg>
      <pc:sldChg chg="addSp delSp modSp add mod">
        <pc:chgData name="Kristen Borrelli" userId="b0f50b66-b4df-44e7-b616-f13ec13b289a" providerId="ADAL" clId="{F7E3CE32-A1DE-479C-B95C-E561B141E983}" dt="2025-02-09T17:07:21.450" v="1212" actId="1076"/>
        <pc:sldMkLst>
          <pc:docMk/>
          <pc:sldMk cId="3601692420" sldId="422"/>
        </pc:sldMkLst>
        <pc:spChg chg="add mod">
          <ac:chgData name="Kristen Borrelli" userId="b0f50b66-b4df-44e7-b616-f13ec13b289a" providerId="ADAL" clId="{F7E3CE32-A1DE-479C-B95C-E561B141E983}" dt="2025-02-09T17:07:03.434" v="1210" actId="1076"/>
          <ac:spMkLst>
            <pc:docMk/>
            <pc:sldMk cId="3601692420" sldId="422"/>
            <ac:spMk id="2" creationId="{E6324EA9-8EBD-BF81-2E4E-FCBD65951695}"/>
          </ac:spMkLst>
        </pc:spChg>
        <pc:spChg chg="add mod">
          <ac:chgData name="Kristen Borrelli" userId="b0f50b66-b4df-44e7-b616-f13ec13b289a" providerId="ADAL" clId="{F7E3CE32-A1DE-479C-B95C-E561B141E983}" dt="2025-02-09T17:07:21.450" v="1212" actId="1076"/>
          <ac:spMkLst>
            <pc:docMk/>
            <pc:sldMk cId="3601692420" sldId="422"/>
            <ac:spMk id="3" creationId="{297B0716-20FA-B967-BCCC-D4E8ECD73ABF}"/>
          </ac:spMkLst>
        </pc:spChg>
        <pc:spChg chg="mod">
          <ac:chgData name="Kristen Borrelli" userId="b0f50b66-b4df-44e7-b616-f13ec13b289a" providerId="ADAL" clId="{F7E3CE32-A1DE-479C-B95C-E561B141E983}" dt="2025-02-07T20:52:16" v="853" actId="20577"/>
          <ac:spMkLst>
            <pc:docMk/>
            <pc:sldMk cId="3601692420" sldId="422"/>
            <ac:spMk id="4" creationId="{14E329AA-F9E3-3BE2-74DF-55134ED0DA5D}"/>
          </ac:spMkLst>
        </pc:spChg>
      </pc:sldChg>
      <pc:sldChg chg="addSp delSp modSp add mod ord">
        <pc:chgData name="Kristen Borrelli" userId="b0f50b66-b4df-44e7-b616-f13ec13b289a" providerId="ADAL" clId="{F7E3CE32-A1DE-479C-B95C-E561B141E983}" dt="2025-02-07T21:47:55.900" v="960" actId="1076"/>
        <pc:sldMkLst>
          <pc:docMk/>
          <pc:sldMk cId="4284469529" sldId="423"/>
        </pc:sldMkLst>
        <pc:spChg chg="mod">
          <ac:chgData name="Kristen Borrelli" userId="b0f50b66-b4df-44e7-b616-f13ec13b289a" providerId="ADAL" clId="{F7E3CE32-A1DE-479C-B95C-E561B141E983}" dt="2025-02-07T15:23:14.030" v="512" actId="20577"/>
          <ac:spMkLst>
            <pc:docMk/>
            <pc:sldMk cId="4284469529" sldId="423"/>
            <ac:spMk id="4" creationId="{E1714E42-FBEB-C30D-8DDE-4039286059E7}"/>
          </ac:spMkLst>
        </pc:spChg>
        <pc:picChg chg="add mod">
          <ac:chgData name="Kristen Borrelli" userId="b0f50b66-b4df-44e7-b616-f13ec13b289a" providerId="ADAL" clId="{F7E3CE32-A1DE-479C-B95C-E561B141E983}" dt="2025-02-07T20:58:33.480" v="941" actId="1076"/>
          <ac:picMkLst>
            <pc:docMk/>
            <pc:sldMk cId="4284469529" sldId="423"/>
            <ac:picMk id="3" creationId="{D9745186-5EB0-223D-0123-D7E545A42A4D}"/>
          </ac:picMkLst>
        </pc:picChg>
        <pc:picChg chg="add mod">
          <ac:chgData name="Kristen Borrelli" userId="b0f50b66-b4df-44e7-b616-f13ec13b289a" providerId="ADAL" clId="{F7E3CE32-A1DE-479C-B95C-E561B141E983}" dt="2025-02-07T20:59:05.239" v="943" actId="1076"/>
          <ac:picMkLst>
            <pc:docMk/>
            <pc:sldMk cId="4284469529" sldId="423"/>
            <ac:picMk id="9" creationId="{4190E193-8C19-6581-C811-3D5268B9FECA}"/>
          </ac:picMkLst>
        </pc:picChg>
        <pc:picChg chg="add mod">
          <ac:chgData name="Kristen Borrelli" userId="b0f50b66-b4df-44e7-b616-f13ec13b289a" providerId="ADAL" clId="{F7E3CE32-A1DE-479C-B95C-E561B141E983}" dt="2025-02-07T21:46:09.542" v="955" actId="1076"/>
          <ac:picMkLst>
            <pc:docMk/>
            <pc:sldMk cId="4284469529" sldId="423"/>
            <ac:picMk id="12" creationId="{2DD4BD46-8533-957E-6FCF-F8FB7E20DEF9}"/>
          </ac:picMkLst>
        </pc:picChg>
        <pc:picChg chg="add mod">
          <ac:chgData name="Kristen Borrelli" userId="b0f50b66-b4df-44e7-b616-f13ec13b289a" providerId="ADAL" clId="{F7E3CE32-A1DE-479C-B95C-E561B141E983}" dt="2025-02-07T21:47:55.900" v="960" actId="1076"/>
          <ac:picMkLst>
            <pc:docMk/>
            <pc:sldMk cId="4284469529" sldId="423"/>
            <ac:picMk id="14" creationId="{79C14F08-3BE9-A075-2B5C-82BED3903284}"/>
          </ac:picMkLst>
        </pc:picChg>
        <pc:picChg chg="add mod">
          <ac:chgData name="Kristen Borrelli" userId="b0f50b66-b4df-44e7-b616-f13ec13b289a" providerId="ADAL" clId="{F7E3CE32-A1DE-479C-B95C-E561B141E983}" dt="2025-02-07T21:47:49.133" v="959" actId="1076"/>
          <ac:picMkLst>
            <pc:docMk/>
            <pc:sldMk cId="4284469529" sldId="423"/>
            <ac:picMk id="16" creationId="{81E24F0F-FE9A-088F-0F42-823CB3C6A0C8}"/>
          </ac:picMkLst>
        </pc:picChg>
        <pc:picChg chg="add mod">
          <ac:chgData name="Kristen Borrelli" userId="b0f50b66-b4df-44e7-b616-f13ec13b289a" providerId="ADAL" clId="{F7E3CE32-A1DE-479C-B95C-E561B141E983}" dt="2025-02-07T21:47:36.402" v="958" actId="1076"/>
          <ac:picMkLst>
            <pc:docMk/>
            <pc:sldMk cId="4284469529" sldId="423"/>
            <ac:picMk id="18" creationId="{5751FEDE-D912-9D8D-A02B-66FCA34A6B34}"/>
          </ac:picMkLst>
        </pc:picChg>
      </pc:sldChg>
      <pc:sldChg chg="addSp delSp modSp add mod modClrScheme chgLayout">
        <pc:chgData name="Kristen Borrelli" userId="b0f50b66-b4df-44e7-b616-f13ec13b289a" providerId="ADAL" clId="{F7E3CE32-A1DE-479C-B95C-E561B141E983}" dt="2025-02-09T17:01:37.195" v="998" actId="26606"/>
        <pc:sldMkLst>
          <pc:docMk/>
          <pc:sldMk cId="1652946633" sldId="424"/>
        </pc:sldMkLst>
        <pc:spChg chg="mod">
          <ac:chgData name="Kristen Borrelli" userId="b0f50b66-b4df-44e7-b616-f13ec13b289a" providerId="ADAL" clId="{F7E3CE32-A1DE-479C-B95C-E561B141E983}" dt="2025-02-09T17:01:37.195" v="998" actId="26606"/>
          <ac:spMkLst>
            <pc:docMk/>
            <pc:sldMk cId="1652946633" sldId="424"/>
            <ac:spMk id="4" creationId="{2C24DAB3-518D-1CBE-8AFC-952049E345E0}"/>
          </ac:spMkLst>
        </pc:spChg>
        <pc:picChg chg="add mod ord">
          <ac:chgData name="Kristen Borrelli" userId="b0f50b66-b4df-44e7-b616-f13ec13b289a" providerId="ADAL" clId="{F7E3CE32-A1DE-479C-B95C-E561B141E983}" dt="2025-02-09T17:01:37.195" v="998" actId="26606"/>
          <ac:picMkLst>
            <pc:docMk/>
            <pc:sldMk cId="1652946633" sldId="424"/>
            <ac:picMk id="6" creationId="{CF7AC975-1D77-58E4-4916-078F3A632C04}"/>
          </ac:picMkLst>
        </pc:picChg>
      </pc:sldChg>
      <pc:sldChg chg="delSp modSp add mod ord">
        <pc:chgData name="Kristen Borrelli" userId="b0f50b66-b4df-44e7-b616-f13ec13b289a" providerId="ADAL" clId="{F7E3CE32-A1DE-479C-B95C-E561B141E983}" dt="2025-02-09T17:27:07.862" v="1217" actId="478"/>
        <pc:sldMkLst>
          <pc:docMk/>
          <pc:sldMk cId="4206399011" sldId="425"/>
        </pc:sldMkLst>
      </pc:sldChg>
      <pc:sldChg chg="addSp delSp modSp add del mod">
        <pc:chgData name="Kristen Borrelli" userId="b0f50b66-b4df-44e7-b616-f13ec13b289a" providerId="ADAL" clId="{F7E3CE32-A1DE-479C-B95C-E561B141E983}" dt="2025-02-09T17:50:00.502" v="1235" actId="1076"/>
        <pc:sldMkLst>
          <pc:docMk/>
          <pc:sldMk cId="4143409317" sldId="426"/>
        </pc:sldMkLst>
        <pc:picChg chg="add mod">
          <ac:chgData name="Kristen Borrelli" userId="b0f50b66-b4df-44e7-b616-f13ec13b289a" providerId="ADAL" clId="{F7E3CE32-A1DE-479C-B95C-E561B141E983}" dt="2025-02-09T17:50:00.502" v="1235" actId="1076"/>
          <ac:picMkLst>
            <pc:docMk/>
            <pc:sldMk cId="4143409317" sldId="426"/>
            <ac:picMk id="13" creationId="{570F24C6-2D33-6825-5F72-3A7A1FBF618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84508CF-F35E-4706-9BA6-77B79739D350}" type="datetimeFigureOut">
              <a:rPr lang="en-US"/>
              <a:pPr>
                <a:defRPr/>
              </a:pPr>
              <a:t>2/24/2025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C508FB5-316F-4A35-B1F0-6AB2FEB5A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73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97A26D-E782-4A23-BE45-60EE98FD9B72}" type="datetimeFigureOut">
              <a:rPr lang="en-US"/>
              <a:pPr>
                <a:defRPr/>
              </a:pPr>
              <a:t>2/24/2025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03B2A7E-0BD1-4B2E-9C7E-29952F565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52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28B1E-0BC8-8810-9FD4-C0761512D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C4A014-7EE8-2CED-490C-FA0C66B57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96DD1D-26AE-9134-8000-20CE85AD7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17949-650E-4906-E975-754384E02B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78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04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>
            <a:extLst>
              <a:ext uri="{FF2B5EF4-FFF2-40B4-BE49-F238E27FC236}">
                <a16:creationId xmlns:a16="http://schemas.microsoft.com/office/drawing/2014/main" id="{5AFAB17C-35D6-4B9D-9E7A-2C01A9E843E0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A3D71890-B3CB-4FD8-834D-009164FB2136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Tytuł 3">
            <a:extLst>
              <a:ext uri="{FF2B5EF4-FFF2-40B4-BE49-F238E27FC236}">
                <a16:creationId xmlns:a16="http://schemas.microsoft.com/office/drawing/2014/main" id="{EAB87C57-A24A-40AF-AB55-474978C5F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8" name="Tytuł 3">
            <a:extLst>
              <a:ext uri="{FF2B5EF4-FFF2-40B4-BE49-F238E27FC236}">
                <a16:creationId xmlns:a16="http://schemas.microsoft.com/office/drawing/2014/main" id="{6C16F662-5664-479A-B220-CABCADD0FD75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0E60A237-D655-4551-9317-77C284689725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7B6716D-DE46-00A5-72D5-97522B61B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A715654-5B58-48CE-6809-83FAD8AF00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95CC5B96-AD43-4688-9101-4451DD34D1E7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CBF483FC-B9CB-4EC5-873E-BB24F6110B07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ytuł 3">
            <a:extLst>
              <a:ext uri="{FF2B5EF4-FFF2-40B4-BE49-F238E27FC236}">
                <a16:creationId xmlns:a16="http://schemas.microsoft.com/office/drawing/2014/main" id="{658C6BA4-5304-48D7-AC7C-C10B61269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1" name="Tytuł 3">
            <a:extLst>
              <a:ext uri="{FF2B5EF4-FFF2-40B4-BE49-F238E27FC236}">
                <a16:creationId xmlns:a16="http://schemas.microsoft.com/office/drawing/2014/main" id="{56E276F1-64D3-491D-AA29-392D6789F88E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9367D8F5-BFD8-4952-8C77-303BCC517AC2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D7222D4C-443E-452A-BA6D-C01A3E1E7D54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A1EE2E0-5610-0210-DB80-EC49C150A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AD51A0-9FE4-3A8A-9F97-1D8C8EE190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7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6">
            <a:extLst>
              <a:ext uri="{FF2B5EF4-FFF2-40B4-BE49-F238E27FC236}">
                <a16:creationId xmlns:a16="http://schemas.microsoft.com/office/drawing/2014/main" id="{311B3CE8-9D26-3DA6-2550-955D8942597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1">
            <a:extLst>
              <a:ext uri="{FF2B5EF4-FFF2-40B4-BE49-F238E27FC236}">
                <a16:creationId xmlns:a16="http://schemas.microsoft.com/office/drawing/2014/main" id="{93D391F8-B888-0337-CF33-E28D05943985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13">
            <a:extLst>
              <a:ext uri="{FF2B5EF4-FFF2-40B4-BE49-F238E27FC236}">
                <a16:creationId xmlns:a16="http://schemas.microsoft.com/office/drawing/2014/main" id="{A26D7E80-1354-5E29-A97B-D355E541D50B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B31D27F3-4CC0-46EB-7751-FAF1B7CCE9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0ECF360-493A-79AA-2CB3-8FE084DB24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  <p:sp>
        <p:nvSpPr>
          <p:cNvPr id="13" name="Tytuł 3">
            <a:extLst>
              <a:ext uri="{FF2B5EF4-FFF2-40B4-BE49-F238E27FC236}">
                <a16:creationId xmlns:a16="http://schemas.microsoft.com/office/drawing/2014/main" id="{D41A4C3F-065B-8FF5-835F-D3E5948FC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45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A6DD0231-7DFF-4A43-B5B2-F2624899C96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id="{30BDCE48-CE52-4AE8-B95D-908CBED85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816035D-1DC9-C8A7-A184-A27A7A4A4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91049A-0939-425D-3761-9D6ED0A61A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6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4">
            <a:extLst>
              <a:ext uri="{FF2B5EF4-FFF2-40B4-BE49-F238E27FC236}">
                <a16:creationId xmlns:a16="http://schemas.microsoft.com/office/drawing/2014/main" id="{626D3D97-36C5-5BE7-BA1A-A4D700B9DDB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757E584D-1878-33CD-A221-60F7BCF1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ECF015F-EFA7-113C-8C88-0D6F5894F5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9459BD2-2E62-D203-28FB-8940788B2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1074400" cy="4267200"/>
          </a:xfrm>
          <a:prstGeom prst="rect">
            <a:avLst/>
          </a:prstGeom>
        </p:spPr>
        <p:txBody>
          <a:bodyPr/>
          <a:lstStyle>
            <a:lvl1pPr marL="568325" indent="-452438">
              <a:buClr>
                <a:schemeClr val="tx2"/>
              </a:buClr>
              <a:buFont typeface="Arial" panose="020B0604020202020204" pitchFamily="34" charset="0"/>
              <a:buChar char="•"/>
              <a:defRPr sz="28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346075"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60475" indent="-3460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6502761-E27D-406C-AC6D-0A18D255B600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>
              <a:defRPr sz="4000" b="1" spc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371CBA-031A-552B-9510-E0DC8055B1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D2C57E7-7953-0FB0-D226-602C99C63F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lang="pl-PL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Agenda</a:t>
            </a:r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id="{6E9CB49F-5172-FE98-74BD-F754F542C68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7D015C-D811-989D-BC6F-8FE56416D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1B6228C-BF31-B612-9B0D-8EBE49DB6C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6">
            <a:extLst>
              <a:ext uri="{FF2B5EF4-FFF2-40B4-BE49-F238E27FC236}">
                <a16:creationId xmlns:a16="http://schemas.microsoft.com/office/drawing/2014/main" id="{62008CC5-EBAC-DA0A-70F9-2929376AB7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25908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Name</a:t>
            </a:r>
            <a:endParaRPr lang="en-US" dirty="0"/>
          </a:p>
        </p:txBody>
      </p:sp>
      <p:sp>
        <p:nvSpPr>
          <p:cNvPr id="4" name="Symbol zastępczy tekstu 6">
            <a:extLst>
              <a:ext uri="{FF2B5EF4-FFF2-40B4-BE49-F238E27FC236}">
                <a16:creationId xmlns:a16="http://schemas.microsoft.com/office/drawing/2014/main" id="{CDF2C916-2914-2320-75D1-B2B5A9122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32766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2800" b="0" kern="1200" spc="-10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5" name="Owal 1">
            <a:extLst>
              <a:ext uri="{FF2B5EF4-FFF2-40B4-BE49-F238E27FC236}">
                <a16:creationId xmlns:a16="http://schemas.microsoft.com/office/drawing/2014/main" id="{2DEFDF94-FDCA-438A-D4DC-FC297A7D8FE1}"/>
              </a:ext>
            </a:extLst>
          </p:cNvPr>
          <p:cNvSpPr/>
          <p:nvPr userDrawn="1"/>
        </p:nvSpPr>
        <p:spPr>
          <a:xfrm>
            <a:off x="3200400" y="2438400"/>
            <a:ext cx="1524000" cy="152400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97C10E7-A998-325F-3A35-04F3480668E2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88C9B81-56CD-5CF4-A41B-08A5255A4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5D7D390-DDCE-96D2-5CDD-727A21F56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4D6674B-1786-4E05-A8AF-E079348AF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8447E3-85E3-44D1-BE52-0C947D314F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ytuł 3">
            <a:extLst>
              <a:ext uri="{FF2B5EF4-FFF2-40B4-BE49-F238E27FC236}">
                <a16:creationId xmlns:a16="http://schemas.microsoft.com/office/drawing/2014/main" id="{C49E9769-1588-4F8B-9840-103F42AE7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0101252-CC5B-90A9-76CA-89E00CEDF641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FB90134-F576-3ED1-3C12-221BFC86FC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B13F33A-286C-C912-ED1C-EE91AB1CD8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0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F79EF88-0D14-44C5-95DD-FD4BDA8BD4CB}"/>
              </a:ext>
            </a:extLst>
          </p:cNvPr>
          <p:cNvSpPr txBox="1">
            <a:spLocks/>
          </p:cNvSpPr>
          <p:nvPr userDrawn="1"/>
        </p:nvSpPr>
        <p:spPr>
          <a:xfrm>
            <a:off x="609601" y="1252901"/>
            <a:ext cx="5105400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258BBE-7AF6-480D-9B5E-BD8787F5F362}"/>
              </a:ext>
            </a:extLst>
          </p:cNvPr>
          <p:cNvSpPr txBox="1">
            <a:spLocks/>
          </p:cNvSpPr>
          <p:nvPr userDrawn="1"/>
        </p:nvSpPr>
        <p:spPr>
          <a:xfrm>
            <a:off x="5994401" y="1252901"/>
            <a:ext cx="5130799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kern="1200" spc="-100" baseline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5" name="Tytuł 3">
            <a:extLst>
              <a:ext uri="{FF2B5EF4-FFF2-40B4-BE49-F238E27FC236}">
                <a16:creationId xmlns:a16="http://schemas.microsoft.com/office/drawing/2014/main" id="{50B8888E-9D9C-4AAE-8AE1-93023477AA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3FE002C-AFB5-4CF5-81BC-766EA5346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A398D2-66AE-4633-AA8A-C10308375BD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>
              <a:def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en-US" sz="2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Edit Master text styles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964DECC4-ADBA-5F03-7034-FCED912A302B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20C18EE-369A-924E-C1FB-9866925CF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1C4B9A9-132F-BBBA-02CB-5DADE5F42F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EFD2A3-EF5F-4F56-B60D-483AD163C6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516380"/>
            <a:ext cx="11074400" cy="4267200"/>
          </a:xfrm>
          <a:prstGeom prst="rect">
            <a:avLst/>
          </a:prstGeom>
        </p:spPr>
        <p:txBody>
          <a:bodyPr/>
          <a:lstStyle>
            <a:lvl1pPr marL="115887" indent="0">
              <a:buClr>
                <a:srgbClr val="2D94E0"/>
              </a:buClr>
              <a:buFont typeface="Arial" panose="020B0604020202020204" pitchFamily="34" charset="0"/>
              <a:buNone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8325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2pPr>
            <a:lvl3pPr marL="914400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3pPr>
          </a:lstStyle>
          <a:p>
            <a:pPr lvl="0"/>
            <a:r>
              <a:rPr lang="pl-PL" dirty="0" err="1"/>
              <a:t>Paragraph</a:t>
            </a:r>
            <a:r>
              <a:rPr lang="pl-PL" dirty="0"/>
              <a:t> </a:t>
            </a:r>
            <a:r>
              <a:rPr lang="pl-PL" dirty="0" err="1"/>
              <a:t>text</a:t>
            </a:r>
            <a:endParaRPr lang="en-US" dirty="0"/>
          </a:p>
        </p:txBody>
      </p:sp>
      <p:sp>
        <p:nvSpPr>
          <p:cNvPr id="12" name="Tytuł 3">
            <a:extLst>
              <a:ext uri="{FF2B5EF4-FFF2-40B4-BE49-F238E27FC236}">
                <a16:creationId xmlns:a16="http://schemas.microsoft.com/office/drawing/2014/main" id="{540A7C48-B8F6-4A41-817E-C7AD1B695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E6039E8-12CC-53F6-104A-4876DFB4FA03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BB9AA7-0B64-0F71-CD5B-05252D421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772155D-74D0-333E-8BD8-1E0FB25E4C7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3">
            <a:extLst>
              <a:ext uri="{FF2B5EF4-FFF2-40B4-BE49-F238E27FC236}">
                <a16:creationId xmlns:a16="http://schemas.microsoft.com/office/drawing/2014/main" id="{26936C94-584A-4267-8BBC-4B7B7E1A54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FD1F236D-17E6-7B7E-D57F-2C24AA1E4E0E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48778B-89EF-05C8-7888-80049A15D3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8846FC3-C6F2-5271-044D-A870B95C9F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427728-C202-40A1-9A19-01DEF984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66060"/>
            <a:ext cx="12192000" cy="1143000"/>
          </a:xfrm>
          <a:prstGeom prst="rect">
            <a:avLst/>
          </a:prstGeom>
        </p:spPr>
        <p:txBody>
          <a:bodyPr/>
          <a:lstStyle>
            <a:lvl1pPr>
              <a:defRPr lang="pl-PL" sz="4000" b="1" kern="1200" spc="0" baseline="0" dirty="0" err="1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l-PL" sz="5400" dirty="0" err="1"/>
              <a:t>Questions</a:t>
            </a:r>
            <a:r>
              <a:rPr lang="pl-PL" sz="5400" dirty="0"/>
              <a:t>?</a:t>
            </a:r>
            <a:endParaRPr lang="en-US" sz="5400" dirty="0"/>
          </a:p>
        </p:txBody>
      </p:sp>
      <p:sp>
        <p:nvSpPr>
          <p:cNvPr id="7" name="Prostokąt 4">
            <a:extLst>
              <a:ext uri="{FF2B5EF4-FFF2-40B4-BE49-F238E27FC236}">
                <a16:creationId xmlns:a16="http://schemas.microsoft.com/office/drawing/2014/main" id="{D95334B8-4CEF-DDD4-6DFA-9DE5B016FBA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55F379E-C976-0164-8807-99279A72F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84904E-69A9-5E73-B6DE-32F97CD9C5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1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9114BA-10F2-4096-95CF-78276C49245A}"/>
              </a:ext>
            </a:extLst>
          </p:cNvPr>
          <p:cNvSpPr/>
          <p:nvPr userDrawn="1"/>
        </p:nvSpPr>
        <p:spPr>
          <a:xfrm>
            <a:off x="-2569" y="-1"/>
            <a:ext cx="12194569" cy="6240779"/>
          </a:xfrm>
          <a:prstGeom prst="rect">
            <a:avLst/>
          </a:prstGeom>
          <a:solidFill>
            <a:srgbClr val="165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58DA13-EA99-4F89-ADC6-B207C3B4B7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48888"/>
            <a:ext cx="12192000" cy="1143000"/>
          </a:xfrm>
          <a:prstGeom prst="rect">
            <a:avLst/>
          </a:prstGeom>
        </p:spPr>
        <p:txBody>
          <a:bodyPr anchor="ctr"/>
          <a:lstStyle>
            <a:lvl1pPr>
              <a:defRPr sz="48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pPr algn="ctr"/>
            <a:r>
              <a:rPr lang="pl-PL" sz="5400" dirty="0" err="1"/>
              <a:t>Thank</a:t>
            </a:r>
            <a:r>
              <a:rPr lang="pl-PL" sz="5400" dirty="0"/>
              <a:t> </a:t>
            </a:r>
            <a:r>
              <a:rPr lang="pl-PL" sz="5400" dirty="0" err="1"/>
              <a:t>you</a:t>
            </a:r>
            <a:r>
              <a:rPr lang="pl-PL" sz="5400" dirty="0"/>
              <a:t>!</a:t>
            </a:r>
            <a:endParaRPr lang="en-US" sz="5400" dirty="0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CA29A22-A717-B782-5ABE-74B9494D67EC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15C7E6E-A4A0-6C9F-3F36-2E80E9A19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3CFB0C1-E036-BCB0-9482-3C74BF4933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3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31" r:id="rId2"/>
    <p:sldLayoutId id="2147483932" r:id="rId3"/>
    <p:sldLayoutId id="2147483927" r:id="rId4"/>
    <p:sldLayoutId id="2147483935" r:id="rId5"/>
    <p:sldLayoutId id="2147483917" r:id="rId6"/>
    <p:sldLayoutId id="2147483934" r:id="rId7"/>
    <p:sldLayoutId id="2147483933" r:id="rId8"/>
    <p:sldLayoutId id="2147483929" r:id="rId9"/>
    <p:sldLayoutId id="2147483930" r:id="rId10"/>
    <p:sldLayoutId id="2147483905" r:id="rId11"/>
    <p:sldLayoutId id="2147483925" r:id="rId12"/>
    <p:sldLayoutId id="2147483924" r:id="rId13"/>
    <p:sldLayoutId id="2147483928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 kern="1200" spc="-100" baseline="0">
          <a:solidFill>
            <a:srgbClr val="003478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2pPr>
      <a:lvl3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3pPr>
      <a:lvl4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4pPr>
      <a:lvl5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568325" indent="-4524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46075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475" indent="-346075" algn="l" defTabSz="1030288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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svg"/><Relationship Id="rId9" Type="http://schemas.openxmlformats.org/officeDocument/2006/relationships/image" Target="../media/image16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8D3A0-DCA0-DBEA-E5FC-E8CC54C2D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57F41307-DB67-1F64-8104-AE5BF28AF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1478" y="1828800"/>
            <a:ext cx="2226520" cy="747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A7D24D-C1CE-1D4C-FD7B-E607F3278B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r="39913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753D94F-459E-4AC2-FA27-2AC8D1D5BF6B}"/>
              </a:ext>
            </a:extLst>
          </p:cNvPr>
          <p:cNvSpPr/>
          <p:nvPr/>
        </p:nvSpPr>
        <p:spPr>
          <a:xfrm>
            <a:off x="7620000" y="174498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ytuł 17">
            <a:extLst>
              <a:ext uri="{FF2B5EF4-FFF2-40B4-BE49-F238E27FC236}">
                <a16:creationId xmlns:a16="http://schemas.microsoft.com/office/drawing/2014/main" id="{80284184-691D-2941-BB6D-A3C8820DA815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F1FF6A-53C5-4BB7-4346-2F33C419E849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3D460E-E610-55CA-BDEF-5ACF65C684E3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035C002-1F1F-D36A-E9E2-8FA6544BC0D6}"/>
              </a:ext>
            </a:extLst>
          </p:cNvPr>
          <p:cNvSpPr/>
          <p:nvPr/>
        </p:nvSpPr>
        <p:spPr>
          <a:xfrm>
            <a:off x="4191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670377-8020-D9DD-10FD-1E28A5E8D722}"/>
              </a:ext>
            </a:extLst>
          </p:cNvPr>
          <p:cNvSpPr txBox="1"/>
          <p:nvPr/>
        </p:nvSpPr>
        <p:spPr>
          <a:xfrm>
            <a:off x="4800600" y="48006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B43CEC5-381C-D0E1-336A-137B03BCCF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91C23A3-3179-81C1-DFC7-843DC9B7E0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47829" y="4858824"/>
            <a:ext cx="202915" cy="27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9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7">
            <a:extLst>
              <a:ext uri="{FF2B5EF4-FFF2-40B4-BE49-F238E27FC236}">
                <a16:creationId xmlns:a16="http://schemas.microsoft.com/office/drawing/2014/main" id="{CFDEBA40-78C5-9665-17DD-E19B6FF21FAC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Welcome!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We will get started shortly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479425B-37C4-EF85-6C92-A5676818A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3909" y="5630984"/>
            <a:ext cx="202915" cy="2767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5CAAB0-B26E-94E9-0AA6-6A854916BDD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350017" y="2208430"/>
            <a:ext cx="6841983" cy="42782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A8E23-9D37-BB07-1421-4A94105E1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7480AF-FFF1-A732-B224-5F47549EB0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Kristen Borrelli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BDEEF0-BCD8-26F7-33BD-96FDE1F1D62B}"/>
              </a:ext>
            </a:extLst>
          </p:cNvPr>
          <p:cNvSpPr/>
          <p:nvPr/>
        </p:nvSpPr>
        <p:spPr>
          <a:xfrm>
            <a:off x="3276600" y="2514600"/>
            <a:ext cx="1371600" cy="13716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243FB-F5D8-1A6B-926F-4671151DC2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Product Manager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95E4F5-8D10-8D1B-CD9C-7E6ED895B6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r="16210"/>
          <a:stretch/>
        </p:blipFill>
        <p:spPr>
          <a:xfrm>
            <a:off x="3286266" y="2533403"/>
            <a:ext cx="1352268" cy="13339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7826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21522-AC30-4F03-EDF5-C272EB7C6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8B83CC-06DE-E013-6C35-5AE1B797D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24000"/>
            <a:ext cx="6934200" cy="4267200"/>
          </a:xfrm>
        </p:spPr>
        <p:txBody>
          <a:bodyPr/>
          <a:lstStyle/>
          <a:p>
            <a:r>
              <a:rPr lang="en-US" dirty="0"/>
              <a:t>Getting Started</a:t>
            </a:r>
          </a:p>
          <a:p>
            <a:r>
              <a:rPr lang="en-US" dirty="0"/>
              <a:t>Rental Availability</a:t>
            </a:r>
          </a:p>
          <a:p>
            <a:r>
              <a:rPr lang="en-US" dirty="0"/>
              <a:t>Rental Contract Workflow</a:t>
            </a:r>
          </a:p>
          <a:p>
            <a:r>
              <a:rPr lang="en-US" dirty="0"/>
              <a:t>Managing Rental Contracts</a:t>
            </a:r>
          </a:p>
          <a:p>
            <a:r>
              <a:rPr lang="en-US" dirty="0"/>
              <a:t>Improvements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6B6AA10-A3C2-D511-3734-36290154D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ASPEN Rental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6AE474-E65E-94A5-BE5C-9AFBA905EB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9" r="26849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1A7AE3-9012-AC04-5C32-8B758CDC709F}"/>
              </a:ext>
            </a:extLst>
          </p:cNvPr>
          <p:cNvSpPr/>
          <p:nvPr/>
        </p:nvSpPr>
        <p:spPr>
          <a:xfrm>
            <a:off x="8067222" y="533400"/>
            <a:ext cx="3657600" cy="5257800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4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B8558-093F-D49A-EE64-E9010A71F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E1714E42-FBEB-C30D-8DDE-403928605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Rental Menu and Quick Start Guide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371283-835F-3468-BA2A-65D0B57336E3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745186-5EB0-223D-0123-D7E545A42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570" y="1541094"/>
            <a:ext cx="3786620" cy="43697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90E193-8C19-6581-C811-3D5268B9F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175" y="2906857"/>
            <a:ext cx="4438650" cy="22288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D4BD46-8533-957E-6FCF-F8FB7E20D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653" y="1757337"/>
            <a:ext cx="1409700" cy="2190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9C14F08-3BE9-A075-2B5C-82BED39032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0887" y="1775063"/>
            <a:ext cx="609600" cy="1905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E24F0F-FE9A-088F-0F42-823CB3C6A0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6153" y="1989788"/>
            <a:ext cx="1310754" cy="2286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751FEDE-D912-9D8D-A02B-66FCA34A6B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6653" y="2018373"/>
            <a:ext cx="1295400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6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7B168-756C-C1F6-DECF-E38E4154C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044ACAC9-C206-A549-81E9-01F4E391E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Rental Availability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C39309-6CA5-1B93-CC1B-4E08AD4047D7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D6481B-0848-82F9-92F3-6DC13899225F}"/>
              </a:ext>
            </a:extLst>
          </p:cNvPr>
          <p:cNvSpPr txBox="1"/>
          <p:nvPr/>
        </p:nvSpPr>
        <p:spPr>
          <a:xfrm>
            <a:off x="1018308" y="1091045"/>
            <a:ext cx="688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available?  What’s the rate?  Create a Quote or Contract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45AAB0-5F3B-720A-EB90-781B35733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443"/>
            <a:ext cx="12192000" cy="674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7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0C39-10E9-3C21-2DDA-726E692CB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7AC975-1D77-58E4-4916-078F3A632C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79" b="3894"/>
          <a:stretch/>
        </p:blipFill>
        <p:spPr>
          <a:xfrm>
            <a:off x="609600" y="1524000"/>
            <a:ext cx="11074400" cy="4267200"/>
          </a:xfrm>
          <a:prstGeom prst="rect">
            <a:avLst/>
          </a:prstGeom>
          <a:noFill/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2C24DAB3-518D-1CBE-8AFC-952049E34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1125200" cy="1325563"/>
          </a:xfrm>
        </p:spPr>
        <p:txBody>
          <a:bodyPr>
            <a:normAutofit/>
          </a:bodyPr>
          <a:lstStyle/>
          <a:p>
            <a:r>
              <a:rPr lang="en-US" dirty="0"/>
              <a:t>Improved Deposits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00C5B2-F895-7ADE-90E7-C7685F435227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5294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225D8-6F07-CBB7-8893-B62A59AFB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66033C87-9415-1406-7162-581EA088E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Improved Deposits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6BC034-F290-0C10-BFE6-FED7B1B176B5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22D4D1-68B4-FFA9-AA45-107E1FA56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309" y="2113187"/>
            <a:ext cx="4449908" cy="31446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332FDA-3277-A140-FA7B-687DA6A2F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3277"/>
            <a:ext cx="7226444" cy="445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9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935F2-AE69-8C7F-6E47-00476F6C3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14E329AA-F9E3-3BE2-74DF-55134ED0D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Rental Workflow – Improvements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F8C4E9-CD34-34B2-5AC3-F4C1D53EAF94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E6324EA9-8EBD-BF81-2E4E-FCBD65951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473" y="2125980"/>
            <a:ext cx="5105400" cy="3183082"/>
          </a:xfrm>
        </p:spPr>
        <p:txBody>
          <a:bodyPr/>
          <a:lstStyle/>
          <a:p>
            <a:r>
              <a:rPr lang="en-US" dirty="0"/>
              <a:t>Quotes</a:t>
            </a:r>
          </a:p>
          <a:p>
            <a:r>
              <a:rPr lang="en-US" dirty="0"/>
              <a:t>Reserved Contracts</a:t>
            </a:r>
          </a:p>
          <a:p>
            <a:r>
              <a:rPr lang="en-US" dirty="0"/>
              <a:t>Deposits </a:t>
            </a:r>
          </a:p>
          <a:p>
            <a:r>
              <a:rPr lang="en-US" dirty="0"/>
              <a:t>Deliver Units</a:t>
            </a:r>
          </a:p>
          <a:p>
            <a:r>
              <a:rPr lang="en-US" dirty="0"/>
              <a:t>Finalize Invoices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97B0716-20FA-B967-BCCC-D4E8ECD73AB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7727" y="2125980"/>
            <a:ext cx="5105400" cy="3741420"/>
          </a:xfrm>
        </p:spPr>
        <p:txBody>
          <a:bodyPr/>
          <a:lstStyle/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Rental Entry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Recurring Billing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Adjustments – Returning Units, Rental Credits, Extending Contracts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Complete</a:t>
            </a:r>
          </a:p>
        </p:txBody>
      </p:sp>
    </p:spTree>
    <p:extLst>
      <p:ext uri="{BB962C8B-B14F-4D97-AF65-F5344CB8AC3E}">
        <p14:creationId xmlns:p14="http://schemas.microsoft.com/office/powerpoint/2010/main" val="360169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XIS theme">
  <a:themeElements>
    <a:clrScheme name="Charter">
      <a:dk1>
        <a:srgbClr val="0055A4"/>
      </a:dk1>
      <a:lt1>
        <a:srgbClr val="FFFFFF"/>
      </a:lt1>
      <a:dk2>
        <a:srgbClr val="007A33"/>
      </a:dk2>
      <a:lt2>
        <a:srgbClr val="FFFFFF"/>
      </a:lt2>
      <a:accent1>
        <a:srgbClr val="00A7A1"/>
      </a:accent1>
      <a:accent2>
        <a:srgbClr val="404040"/>
      </a:accent2>
      <a:accent3>
        <a:srgbClr val="F3A23B"/>
      </a:accent3>
      <a:accent4>
        <a:srgbClr val="0055A4"/>
      </a:accent4>
      <a:accent5>
        <a:srgbClr val="232323"/>
      </a:accent5>
      <a:accent6>
        <a:srgbClr val="AFAFAF"/>
      </a:accent6>
      <a:hlink>
        <a:srgbClr val="FFFFFF"/>
      </a:hlink>
      <a:folHlink>
        <a:srgbClr val="40404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EAB0774-A81E-437B-901B-C98E8285E1BD}" vid="{2568062E-7373-4101-919C-A44A8BB56A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AXIS_generic_2016_wide</Template>
  <TotalTime>45463</TotalTime>
  <Words>102</Words>
  <Application>Microsoft Office PowerPoint</Application>
  <PresentationFormat>Widescreen</PresentationFormat>
  <Paragraphs>30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Cambria</vt:lpstr>
      <vt:lpstr>Franklin Gothic Book</vt:lpstr>
      <vt:lpstr>Wingdings</vt:lpstr>
      <vt:lpstr>AXIS theme</vt:lpstr>
      <vt:lpstr>PowerPoint Presentation</vt:lpstr>
      <vt:lpstr>PowerPoint Presentation</vt:lpstr>
      <vt:lpstr>PowerPoint Presentation</vt:lpstr>
      <vt:lpstr>ASPEN Rental</vt:lpstr>
      <vt:lpstr>Rental Menu and Quick Start Guide</vt:lpstr>
      <vt:lpstr>Rental Availability</vt:lpstr>
      <vt:lpstr>Improved Deposits</vt:lpstr>
      <vt:lpstr>Improved Deposits</vt:lpstr>
      <vt:lpstr>Rental Workflow – Improvements</vt:lpstr>
    </vt:vector>
  </TitlesOfParts>
  <Company>Campana Systems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Your Title Here -- it can be 2 lines if you want</dc:title>
  <dc:creator>Mark Futterer</dc:creator>
  <cp:lastModifiedBy>Kaitlin Jewer</cp:lastModifiedBy>
  <cp:revision>530</cp:revision>
  <cp:lastPrinted>2018-08-15T18:40:37Z</cp:lastPrinted>
  <dcterms:created xsi:type="dcterms:W3CDTF">2016-10-24T23:55:46Z</dcterms:created>
  <dcterms:modified xsi:type="dcterms:W3CDTF">2025-02-24T16:21:40Z</dcterms:modified>
</cp:coreProperties>
</file>